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heme/themeOverride1.xml" ContentType="application/vnd.openxmlformats-officedocument.themeOverride+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theme/theme12.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s/slide43.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s/slide48.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0" r:id="rId2"/>
    <p:sldMasterId id="2147483682" r:id="rId3"/>
    <p:sldMasterId id="2147483701" r:id="rId4"/>
    <p:sldMasterId id="2147483720" r:id="rId5"/>
    <p:sldMasterId id="2147483738" r:id="rId6"/>
    <p:sldMasterId id="2147483774" r:id="rId7"/>
    <p:sldMasterId id="2147483786" r:id="rId8"/>
    <p:sldMasterId id="2147483798" r:id="rId9"/>
    <p:sldMasterId id="2147483817" r:id="rId10"/>
    <p:sldMasterId id="2147483871" r:id="rId11"/>
  </p:sldMasterIdLst>
  <p:notesMasterIdLst>
    <p:notesMasterId r:id="rId79"/>
  </p:notesMasterIdLst>
  <p:sldIdLst>
    <p:sldId id="386"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20" r:id="rId32"/>
    <p:sldId id="326" r:id="rId33"/>
    <p:sldId id="321" r:id="rId34"/>
    <p:sldId id="322" r:id="rId35"/>
    <p:sldId id="323" r:id="rId36"/>
    <p:sldId id="327" r:id="rId37"/>
    <p:sldId id="334" r:id="rId38"/>
    <p:sldId id="333" r:id="rId39"/>
    <p:sldId id="325" r:id="rId40"/>
    <p:sldId id="329" r:id="rId41"/>
    <p:sldId id="335" r:id="rId42"/>
    <p:sldId id="336" r:id="rId43"/>
    <p:sldId id="344" r:id="rId44"/>
    <p:sldId id="353" r:id="rId45"/>
    <p:sldId id="346" r:id="rId46"/>
    <p:sldId id="348" r:id="rId47"/>
    <p:sldId id="349" r:id="rId48"/>
    <p:sldId id="350" r:id="rId49"/>
    <p:sldId id="351" r:id="rId50"/>
    <p:sldId id="352" r:id="rId51"/>
    <p:sldId id="354" r:id="rId52"/>
    <p:sldId id="355" r:id="rId53"/>
    <p:sldId id="356" r:id="rId54"/>
    <p:sldId id="357" r:id="rId55"/>
    <p:sldId id="375" r:id="rId56"/>
    <p:sldId id="376" r:id="rId57"/>
    <p:sldId id="377" r:id="rId58"/>
    <p:sldId id="378" r:id="rId59"/>
    <p:sldId id="382" r:id="rId60"/>
    <p:sldId id="379" r:id="rId61"/>
    <p:sldId id="383" r:id="rId62"/>
    <p:sldId id="381" r:id="rId63"/>
    <p:sldId id="385" r:id="rId64"/>
    <p:sldId id="387" r:id="rId65"/>
    <p:sldId id="388" r:id="rId66"/>
    <p:sldId id="374" r:id="rId67"/>
    <p:sldId id="358" r:id="rId68"/>
    <p:sldId id="359" r:id="rId69"/>
    <p:sldId id="368" r:id="rId70"/>
    <p:sldId id="360" r:id="rId71"/>
    <p:sldId id="369" r:id="rId72"/>
    <p:sldId id="365" r:id="rId73"/>
    <p:sldId id="370" r:id="rId74"/>
    <p:sldId id="366" r:id="rId75"/>
    <p:sldId id="372" r:id="rId76"/>
    <p:sldId id="373" r:id="rId77"/>
    <p:sldId id="389" r:id="rId7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p:scale>
          <a:sx n="80" d="100"/>
          <a:sy n="80" d="100"/>
        </p:scale>
        <p:origin x="-348" y="-2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7" Type="http://schemas.openxmlformats.org/officeDocument/2006/relationships/slideMaster" Target="slideMasters/slideMaster7.xml"/><Relationship Id="rId71" Type="http://schemas.openxmlformats.org/officeDocument/2006/relationships/slide" Target="slides/slide60.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8768C0A-E06C-4324-BBAC-769CC30025D4}" type="datetimeFigureOut">
              <a:rPr lang="en-IN"/>
              <a:pPr>
                <a:defRPr/>
              </a:pPr>
              <a:t>04-09-2022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9242B8ED-90D8-45F8-9E6D-1263D8E6F31F}"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a:extLst>
              <a:ext uri="{FF2B5EF4-FFF2-40B4-BE49-F238E27FC236}"/>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8">
            <a:extLst>
              <a:ext uri="{FF2B5EF4-FFF2-40B4-BE49-F238E27FC236}"/>
            </a:extLst>
          </p:cNvPr>
          <p:cNvCxnSpPr/>
          <p:nvPr/>
        </p:nvCxnSpPr>
        <p:spPr>
          <a:xfrm>
            <a:off x="1208088" y="4475163"/>
            <a:ext cx="987583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3">
            <a:extLst>
              <a:ext uri="{FF2B5EF4-FFF2-40B4-BE49-F238E27FC236}"/>
            </a:extLst>
          </p:cNvPr>
          <p:cNvSpPr>
            <a:spLocks noGrp="1"/>
          </p:cNvSpPr>
          <p:nvPr>
            <p:ph type="dt" sz="half" idx="10"/>
          </p:nvPr>
        </p:nvSpPr>
        <p:spPr/>
        <p:txBody>
          <a:bodyPr/>
          <a:lstStyle>
            <a:lvl1pPr>
              <a:defRPr/>
            </a:lvl1pPr>
          </a:lstStyle>
          <a:p>
            <a:pPr>
              <a:defRPr/>
            </a:pPr>
            <a:fld id="{391C4677-8382-47D2-B23F-855C0F45FE68}" type="datetime1">
              <a:rPr lang="en-US"/>
              <a:pPr>
                <a:defRPr/>
              </a:pPr>
              <a:t>9/4/2022</a:t>
            </a:fld>
            <a:endParaRPr lang="en-US" dirty="0"/>
          </a:p>
        </p:txBody>
      </p:sp>
      <p:sp>
        <p:nvSpPr>
          <p:cNvPr id="7" name="Footer Placeholder 4">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extLst>
          </p:cNvPr>
          <p:cNvSpPr>
            <a:spLocks noGrp="1"/>
          </p:cNvSpPr>
          <p:nvPr>
            <p:ph type="sldNum" sz="quarter" idx="12"/>
          </p:nvPr>
        </p:nvSpPr>
        <p:spPr/>
        <p:txBody>
          <a:bodyPr/>
          <a:lstStyle>
            <a:lvl1pPr>
              <a:defRPr/>
            </a:lvl1pPr>
          </a:lstStyle>
          <a:p>
            <a:pPr>
              <a:defRPr/>
            </a:pPr>
            <a:fld id="{2B8C4D4F-179A-47B4-AFBC-6E6F12286D1C}"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9"/>
          <p:cNvSpPr/>
          <p:nvPr/>
        </p:nvSpPr>
        <p:spPr>
          <a:xfrm>
            <a:off x="0" y="0"/>
            <a:ext cx="12192000" cy="457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5"/>
          <p:cNvSpPr/>
          <p:nvPr/>
        </p:nvSpPr>
        <p:spPr>
          <a:xfrm>
            <a:off x="0" y="0"/>
            <a:ext cx="12192000" cy="4572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8386763"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57200" y="4960137"/>
            <a:ext cx="7772400" cy="1463040"/>
          </a:xfrm>
        </p:spPr>
        <p:txBody>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lgn="l">
              <a:defRPr smtClean="0"/>
            </a:lvl1pPr>
          </a:lstStyle>
          <a:p>
            <a:pPr>
              <a:defRPr/>
            </a:pPr>
            <a:fld id="{047CC7E0-3F73-4DC1-91A9-159E718DDACD}"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436F2A4-9707-47E1-B0C6-67982DC1AF67}" type="slidenum">
              <a:rPr lang="en-US"/>
              <a:pPr>
                <a:defRPr/>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28"/>
          <p:cNvCxnSpPr/>
          <p:nvPr/>
        </p:nvCxnSpPr>
        <p:spPr>
          <a:xfrm>
            <a:off x="1454150" y="1847850"/>
            <a:ext cx="96075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18D4F677-ADCA-4345-BFEA-8D7BDE6CFD72}" type="datetime1">
              <a:rPr lang="en-US"/>
              <a:pPr>
                <a:defRPr/>
              </a:pPr>
              <a:t>9/4/2022</a:t>
            </a:fld>
            <a:endParaRPr lang="en-US" dirty="0"/>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31BCC79E-E9DE-4663-AA0C-14295D0800AE}" type="slidenum">
              <a:rPr lang="en-US"/>
              <a:pPr>
                <a:defRPr/>
              </a:pPr>
              <a:t>‹#›</a:t>
            </a:fld>
            <a:endParaRPr lang="en-US" dirty="0"/>
          </a:p>
        </p:txBody>
      </p:sp>
    </p:spTree>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4"/>
          <p:cNvCxnSpPr/>
          <p:nvPr/>
        </p:nvCxnSpPr>
        <p:spPr>
          <a:xfrm>
            <a:off x="1454150" y="1847850"/>
            <a:ext cx="96075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128D5295-6EAC-46C2-B23D-F974C11D4404}" type="datetime1">
              <a:rPr lang="en-US"/>
              <a:pPr>
                <a:defRPr/>
              </a:pPr>
              <a:t>9/4/2022</a:t>
            </a:fld>
            <a:endParaRPr lang="en-US" dirty="0"/>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F1E58798-E5A2-48B2-8399-F55148A6C0AF}" type="slidenum">
              <a:rPr lang="en-US"/>
              <a:pPr>
                <a:defRPr/>
              </a:pPr>
              <a:t>‹#›</a:t>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9A37A97-0263-46A5-84CA-B5DC4BD5BE42}"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E4CDA2F-2929-458C-8B04-E7E0C4302EE8}" type="slidenum">
              <a:rPr lang="en-US"/>
              <a:pPr>
                <a:defRPr/>
              </a:pPr>
              <a:t>‹#›</a:t>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16"/>
          <p:cNvCxnSpPr/>
          <p:nvPr/>
        </p:nvCxnSpPr>
        <p:spPr>
          <a:xfrm>
            <a:off x="1447800" y="3205163"/>
            <a:ext cx="32702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4671" y="798973"/>
            <a:ext cx="3273099" cy="2247117"/>
          </a:xfrm>
        </p:spPr>
        <p:txBody>
          <a:bodyPr anchor="b"/>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F8C38CAA-A2A4-4F51-8D4A-E8FF354C347E}"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CF62C358-1452-42DF-8E2B-17DBE0B45083}" type="slidenum">
              <a:rPr lang="en-US"/>
              <a:pPr>
                <a:defRPr/>
              </a:pPr>
              <a:t>‹#›</a:t>
            </a:fld>
            <a:endParaRPr lang="en-US" dirty="0"/>
          </a:p>
        </p:txBody>
      </p:sp>
    </p:spTree>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5" name="Group 7"/>
          <p:cNvGrpSpPr>
            <a:grpSpLocks/>
          </p:cNvGrpSpPr>
          <p:nvPr/>
        </p:nvGrpSpPr>
        <p:grpSpPr bwMode="auto">
          <a:xfrm>
            <a:off x="7477125" y="482600"/>
            <a:ext cx="4075113" cy="5148263"/>
            <a:chOff x="7477387" y="482170"/>
            <a:chExt cx="4074533" cy="5149101"/>
          </a:xfrm>
        </p:grpSpPr>
        <p:sp>
          <p:nvSpPr>
            <p:cNvPr id="6"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7"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cxnSp>
        <p:nvCxnSpPr>
          <p:cNvPr id="8" name="Straight Connector 30"/>
          <p:cNvCxnSpPr/>
          <p:nvPr/>
        </p:nvCxnSpPr>
        <p:spPr>
          <a:xfrm>
            <a:off x="1447800" y="3143250"/>
            <a:ext cx="552767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51206" y="1129513"/>
            <a:ext cx="5532328" cy="1830584"/>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4"/>
          <p:cNvSpPr>
            <a:spLocks noGrp="1"/>
          </p:cNvSpPr>
          <p:nvPr>
            <p:ph type="dt" sz="half" idx="10"/>
          </p:nvPr>
        </p:nvSpPr>
        <p:spPr>
          <a:xfrm>
            <a:off x="1447800" y="5470525"/>
            <a:ext cx="5527675" cy="319088"/>
          </a:xfrm>
        </p:spPr>
        <p:txBody>
          <a:bodyPr/>
          <a:lstStyle>
            <a:lvl1pPr algn="l">
              <a:defRPr smtClean="0"/>
            </a:lvl1pPr>
          </a:lstStyle>
          <a:p>
            <a:pPr>
              <a:defRPr/>
            </a:pPr>
            <a:fld id="{D3B6CFED-509F-49E5-883A-90354863DEDE}" type="datetime1">
              <a:rPr lang="en-US"/>
              <a:pPr>
                <a:defRPr/>
              </a:pPr>
              <a:t>9/4/2022</a:t>
            </a:fld>
            <a:endParaRPr lang="en-US" dirty="0"/>
          </a:p>
        </p:txBody>
      </p:sp>
      <p:sp>
        <p:nvSpPr>
          <p:cNvPr id="10" name="Footer Placeholder 5"/>
          <p:cNvSpPr>
            <a:spLocks noGrp="1"/>
          </p:cNvSpPr>
          <p:nvPr>
            <p:ph type="ftr" sz="quarter" idx="11"/>
          </p:nvPr>
        </p:nvSpPr>
        <p:spPr>
          <a:xfrm>
            <a:off x="1447800" y="319088"/>
            <a:ext cx="5540375" cy="320675"/>
          </a:xfrm>
        </p:spPr>
        <p:txBody>
          <a:bodyPr/>
          <a:lstStyle>
            <a:lvl1pPr>
              <a:defRPr/>
            </a:lvl1pPr>
          </a:lstStyle>
          <a:p>
            <a:pPr>
              <a:defRPr/>
            </a:pPr>
            <a:endParaRPr lang="en-US"/>
          </a:p>
        </p:txBody>
      </p:sp>
      <p:sp>
        <p:nvSpPr>
          <p:cNvPr id="11" name="Slide Number Placeholder 6"/>
          <p:cNvSpPr>
            <a:spLocks noGrp="1"/>
          </p:cNvSpPr>
          <p:nvPr>
            <p:ph type="sldNum" sz="quarter" idx="12"/>
          </p:nvPr>
        </p:nvSpPr>
        <p:spPr/>
        <p:txBody>
          <a:bodyPr/>
          <a:lstStyle>
            <a:lvl1pPr>
              <a:defRPr/>
            </a:lvl1pPr>
          </a:lstStyle>
          <a:p>
            <a:pPr>
              <a:defRPr/>
            </a:pPr>
            <a:fld id="{6A743B75-1530-4548-BB4E-F0278842921D}" type="slidenum">
              <a:rPr lang="en-US"/>
              <a:pPr>
                <a:defRPr/>
              </a:pPr>
              <a:t>‹#›</a:t>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4" name="Straight Connector 25"/>
          <p:cNvCxnSpPr/>
          <p:nvPr/>
        </p:nvCxnSpPr>
        <p:spPr>
          <a:xfrm>
            <a:off x="1454150" y="1847850"/>
            <a:ext cx="96075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98D88476-1EE9-4CCA-B559-69A7244A5A88}"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19989F0-581C-431B-A99A-5C119715C777}" type="slidenum">
              <a:rPr lang="en-US"/>
              <a:pPr>
                <a:defRPr/>
              </a:pPr>
              <a:t>‹#›</a:t>
            </a:fld>
            <a:endParaRPr lang="en-US" dirty="0"/>
          </a:p>
        </p:txBody>
      </p:sp>
    </p:spTree>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cxnSp>
        <p:nvCxnSpPr>
          <p:cNvPr id="4" name="Straight Connector 14"/>
          <p:cNvCxnSpPr/>
          <p:nvPr/>
        </p:nvCxnSpPr>
        <p:spPr>
          <a:xfrm>
            <a:off x="9439275" y="798513"/>
            <a:ext cx="0" cy="466090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325D717-F910-4599-B52E-D610C8EF9206}"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20098BA-ECC6-42F4-9A15-023E86C61CFC}" type="slidenum">
              <a:rPr lang="en-US"/>
              <a:pPr>
                <a:defRPr/>
              </a:pPr>
              <a:t>‹#›</a:t>
            </a:fld>
            <a:endParaRPr lang="en-US" dirty="0"/>
          </a:p>
        </p:txBody>
      </p:sp>
    </p:spTree>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Droplets-HD-Title-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1751012" y="1300785"/>
            <a:ext cx="8689976" cy="25092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0A0EDBD1-D195-4270-9781-FC3EC4DF7024}"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526F346-66DE-437E-8AB8-11188B69A173}" type="slidenum">
              <a:rPr lang="en-US"/>
              <a:pPr>
                <a:defRPr/>
              </a:pPr>
              <a:t>‹#›</a:t>
            </a:fld>
            <a:endParaRPr 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662C52BD-B2C5-4111-B67C-29B899449FFF}"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86CE8B02-AD75-4129-BAA6-4927E229AFAC}" type="slidenum">
              <a:rPr lang="en-US"/>
              <a:pPr>
                <a:defRPr/>
              </a:pPr>
              <a:t>‹#›</a:t>
            </a:fld>
            <a:endParaRPr lang="en-US" dirty="0"/>
          </a:p>
        </p:txBody>
      </p:sp>
    </p:spTree>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828563"/>
            <a:ext cx="10351752" cy="2736819"/>
          </a:xfrm>
        </p:spPr>
        <p:txBody>
          <a:bodyPr anchor="b"/>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DF5176E-C1F1-4AF8-ACF1-AF9A48F3DE93}"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D348FE-882B-42E5-9A82-200DCCC9AF77}"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BF0D67C-D75A-449D-9D42-2EE0812E9205}"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7CCD54-17E6-4509-856E-5F7E129533C4}" type="slidenum">
              <a:rPr lang="en-US"/>
              <a:pPr>
                <a:defRPr/>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5"/>
          </p:nvPr>
        </p:nvSpPr>
        <p:spPr/>
        <p:txBody>
          <a:bodyPr/>
          <a:lstStyle>
            <a:lvl1pPr>
              <a:defRPr/>
            </a:lvl1pPr>
          </a:lstStyle>
          <a:p>
            <a:pPr>
              <a:defRPr/>
            </a:pPr>
            <a:fld id="{7C3115C8-209F-4272-A422-4720789EA92A}" type="datetime1">
              <a:rPr lang="en-US"/>
              <a:pPr>
                <a:defRPr/>
              </a:pPr>
              <a:t>9/4/2022</a:t>
            </a:fld>
            <a:endParaRPr lang="en-US" dirty="0"/>
          </a:p>
        </p:txBody>
      </p:sp>
      <p:sp>
        <p:nvSpPr>
          <p:cNvPr id="7" name="Footer Placeholder 5"/>
          <p:cNvSpPr>
            <a:spLocks noGrp="1"/>
          </p:cNvSpPr>
          <p:nvPr>
            <p:ph type="ftr" sz="quarter" idx="16"/>
          </p:nvPr>
        </p:nvSpPr>
        <p:spPr/>
        <p:txBody>
          <a:bodyPr/>
          <a:lstStyle>
            <a:lvl1pPr>
              <a:defRPr/>
            </a:lvl1pPr>
          </a:lstStyle>
          <a:p>
            <a:pPr>
              <a:defRPr/>
            </a:pPr>
            <a:endParaRPr lang="en-US"/>
          </a:p>
        </p:txBody>
      </p:sp>
      <p:sp>
        <p:nvSpPr>
          <p:cNvPr id="8" name="Slide Number Placeholder 6"/>
          <p:cNvSpPr>
            <a:spLocks noGrp="1"/>
          </p:cNvSpPr>
          <p:nvPr>
            <p:ph type="sldNum" sz="quarter" idx="17"/>
          </p:nvPr>
        </p:nvSpPr>
        <p:spPr/>
        <p:txBody>
          <a:bodyPr/>
          <a:lstStyle>
            <a:lvl1pPr>
              <a:defRPr/>
            </a:lvl1pPr>
          </a:lstStyle>
          <a:p>
            <a:pPr>
              <a:defRPr/>
            </a:pPr>
            <a:fld id="{E0B4D800-4924-4E31-A3D7-D7689F7F51E1}" type="slidenum">
              <a:rPr lang="en-US"/>
              <a:pPr>
                <a:defRPr/>
              </a:pPr>
              <a:t>‹#›</a:t>
            </a:fld>
            <a:endParaRPr lang="en-US" dirty="0"/>
          </a:p>
        </p:txBody>
      </p:sp>
    </p:spTree>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4"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5"/>
          </p:nvPr>
        </p:nvSpPr>
        <p:spPr/>
        <p:txBody>
          <a:bodyPr/>
          <a:lstStyle>
            <a:lvl1pPr>
              <a:defRPr/>
            </a:lvl1pPr>
          </a:lstStyle>
          <a:p>
            <a:pPr>
              <a:defRPr/>
            </a:pPr>
            <a:fld id="{74FCF258-2EF5-47DD-A874-88564DA3C24E}" type="datetime1">
              <a:rPr lang="en-US"/>
              <a:pPr>
                <a:defRPr/>
              </a:pPr>
              <a:t>9/4/2022</a:t>
            </a:fld>
            <a:endParaRPr lang="en-US" dirty="0"/>
          </a:p>
        </p:txBody>
      </p:sp>
      <p:sp>
        <p:nvSpPr>
          <p:cNvPr id="9" name="Footer Placeholder 7"/>
          <p:cNvSpPr>
            <a:spLocks noGrp="1"/>
          </p:cNvSpPr>
          <p:nvPr>
            <p:ph type="ftr" sz="quarter" idx="16"/>
          </p:nvPr>
        </p:nvSpPr>
        <p:spPr/>
        <p:txBody>
          <a:bodyPr/>
          <a:lstStyle>
            <a:lvl1pPr>
              <a:defRPr/>
            </a:lvl1pPr>
          </a:lstStyle>
          <a:p>
            <a:pPr>
              <a:defRPr/>
            </a:pPr>
            <a:endParaRPr lang="en-US"/>
          </a:p>
        </p:txBody>
      </p:sp>
      <p:sp>
        <p:nvSpPr>
          <p:cNvPr id="10" name="Slide Number Placeholder 8"/>
          <p:cNvSpPr>
            <a:spLocks noGrp="1"/>
          </p:cNvSpPr>
          <p:nvPr>
            <p:ph type="sldNum" sz="quarter" idx="17"/>
          </p:nvPr>
        </p:nvSpPr>
        <p:spPr/>
        <p:txBody>
          <a:bodyPr/>
          <a:lstStyle>
            <a:lvl1pPr>
              <a:defRPr/>
            </a:lvl1pPr>
          </a:lstStyle>
          <a:p>
            <a:pPr>
              <a:defRPr/>
            </a:pPr>
            <a:fld id="{34A8BD8B-43D8-46F2-86AF-E814F903D649}" type="slidenum">
              <a:rPr lang="en-US"/>
              <a:pPr>
                <a:defRPr/>
              </a:pPr>
              <a:t>‹#›</a:t>
            </a:fld>
            <a:endParaRPr lang="en-US" dirty="0"/>
          </a:p>
        </p:txBody>
      </p:sp>
    </p:spTree>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F8565146-A447-44D8-A3E3-283911CFFB5D}" type="datetime1">
              <a:rPr lang="en-US"/>
              <a:pPr>
                <a:defRPr/>
              </a:pPr>
              <a:t>9/4/2022</a:t>
            </a:fld>
            <a:endParaRPr lang="en-US" dirty="0"/>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A4C6F1B-AFDC-4513-B297-FF854CD43139}" type="slidenum">
              <a:rPr lang="en-US"/>
              <a:pPr>
                <a:defRPr/>
              </a:pPr>
              <a:t>‹#›</a:t>
            </a:fld>
            <a:endParaRPr 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fld id="{DD917C0C-9F2B-4B7F-B10B-D94C6734F9B0}" type="datetime1">
              <a:rPr lang="en-US"/>
              <a:pPr>
                <a:defRPr/>
              </a:pPr>
              <a:t>9/4/2022</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92E60A33-D655-44D0-9BC8-4A90D0C22F8C}" type="slidenum">
              <a:rPr lang="en-US"/>
              <a:pPr>
                <a:defRPr/>
              </a:pPr>
              <a:t>‹#›</a:t>
            </a:fld>
            <a:endParaRPr 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4"/>
          </p:nvPr>
        </p:nvSpPr>
        <p:spPr/>
        <p:txBody>
          <a:bodyPr/>
          <a:lstStyle>
            <a:lvl1pPr>
              <a:defRPr/>
            </a:lvl1pPr>
          </a:lstStyle>
          <a:p>
            <a:pPr>
              <a:defRPr/>
            </a:pPr>
            <a:fld id="{03914983-4DED-4825-AA31-5099B4AF7420}" type="datetime1">
              <a:rPr lang="en-US"/>
              <a:pPr>
                <a:defRPr/>
              </a:pPr>
              <a:t>9/4/2022</a:t>
            </a:fld>
            <a:endParaRPr lang="en-US" dirty="0"/>
          </a:p>
        </p:txBody>
      </p:sp>
      <p:sp>
        <p:nvSpPr>
          <p:cNvPr id="7" name="Footer Placeholder 5"/>
          <p:cNvSpPr>
            <a:spLocks noGrp="1"/>
          </p:cNvSpPr>
          <p:nvPr>
            <p:ph type="ftr" sz="quarter" idx="15"/>
          </p:nvPr>
        </p:nvSpPr>
        <p:spPr/>
        <p:txBody>
          <a:bodyPr/>
          <a:lstStyle>
            <a:lvl1pPr>
              <a:defRPr/>
            </a:lvl1pPr>
          </a:lstStyle>
          <a:p>
            <a:pPr>
              <a:defRPr/>
            </a:pPr>
            <a:endParaRPr lang="en-US"/>
          </a:p>
        </p:txBody>
      </p:sp>
      <p:sp>
        <p:nvSpPr>
          <p:cNvPr id="8" name="Slide Number Placeholder 6"/>
          <p:cNvSpPr>
            <a:spLocks noGrp="1"/>
          </p:cNvSpPr>
          <p:nvPr>
            <p:ph type="sldNum" sz="quarter" idx="16"/>
          </p:nvPr>
        </p:nvSpPr>
        <p:spPr/>
        <p:txBody>
          <a:bodyPr/>
          <a:lstStyle>
            <a:lvl1pPr>
              <a:defRPr/>
            </a:lvl1pPr>
          </a:lstStyle>
          <a:p>
            <a:pPr>
              <a:defRPr/>
            </a:pPr>
            <a:fld id="{EDAF6BBA-8BDD-4F7D-B8E6-2B724FC860AB}" type="slidenum">
              <a:rPr lang="en-US"/>
              <a:pPr>
                <a:defRPr/>
              </a:pPr>
              <a:t>‹#›</a:t>
            </a:fld>
            <a:endParaRPr lang="en-US" dirty="0"/>
          </a:p>
        </p:txBody>
      </p:sp>
    </p:spTree>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153F450D-D018-41FE-B4BB-72D4B34C5CE9}"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F6B43A46-C131-4ABC-AAA0-871AE3704A8A}" type="slidenum">
              <a:rPr lang="en-US"/>
              <a:pPr>
                <a:defRPr/>
              </a:pPr>
              <a:t>‹#›</a:t>
            </a:fld>
            <a:endParaRPr 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A91D6EF3-8B5E-44F5-9C34-FCE45EF8E4BE}"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2913821-4FC7-455B-9AF4-0560EDB6BD52}" type="slidenum">
              <a:rPr lang="en-US"/>
              <a:pPr>
                <a:defRPr/>
              </a:pPr>
              <a:t>‹#›</a:t>
            </a:fld>
            <a:endParaRPr lang="en-US" dirty="0"/>
          </a:p>
        </p:txBody>
      </p:sp>
    </p:spTree>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599"/>
            <a:ext cx="10364452" cy="3427245"/>
          </a:xfrm>
        </p:spPr>
        <p:txBody>
          <a:bodyP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8335E828-4C14-4F75-BDC5-C0E5403C4D23}"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5B42A2DB-D8CF-4094-8BF6-54C32301638C}" type="slidenum">
              <a:rPr lang="en-US"/>
              <a:pPr>
                <a:defRPr/>
              </a:pPr>
              <a:t>‹#›</a:t>
            </a:fld>
            <a:endParaRPr lang="en-US" dirty="0"/>
          </a:p>
        </p:txBody>
      </p:sp>
    </p:spTree>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TextBox 12"/>
          <p:cNvSpPr txBox="1"/>
          <p:nvPr/>
        </p:nvSpPr>
        <p:spPr>
          <a:xfrm>
            <a:off x="1001713" y="754063"/>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7" name="TextBox 13"/>
          <p:cNvSpPr txBox="1"/>
          <p:nvPr/>
        </p:nvSpPr>
        <p:spPr>
          <a:xfrm>
            <a:off x="10556875" y="2994025"/>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1446212" y="609600"/>
            <a:ext cx="9302752" cy="2992904"/>
          </a:xfrm>
        </p:spPr>
        <p:txBody>
          <a:bodyP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p:cNvSpPr>
            <a:spLocks noGrp="1"/>
          </p:cNvSpPr>
          <p:nvPr>
            <p:ph type="dt" sz="half" idx="14"/>
          </p:nvPr>
        </p:nvSpPr>
        <p:spPr/>
        <p:txBody>
          <a:bodyPr/>
          <a:lstStyle>
            <a:lvl1pPr>
              <a:defRPr/>
            </a:lvl1pPr>
          </a:lstStyle>
          <a:p>
            <a:pPr>
              <a:defRPr/>
            </a:pPr>
            <a:fld id="{938013FC-B99A-412A-A3E6-33822F20EFFC}" type="datetime1">
              <a:rPr lang="en-US"/>
              <a:pPr>
                <a:defRPr/>
              </a:pPr>
              <a:t>9/4/2022</a:t>
            </a:fld>
            <a:endParaRPr lang="en-US" dirty="0"/>
          </a:p>
        </p:txBody>
      </p:sp>
      <p:sp>
        <p:nvSpPr>
          <p:cNvPr id="9" name="Footer Placeholder 5"/>
          <p:cNvSpPr>
            <a:spLocks noGrp="1"/>
          </p:cNvSpPr>
          <p:nvPr>
            <p:ph type="ftr" sz="quarter" idx="15"/>
          </p:nvPr>
        </p:nvSpPr>
        <p:spPr/>
        <p:txBody>
          <a:bodyPr/>
          <a:lstStyle>
            <a:lvl1pPr>
              <a:defRPr/>
            </a:lvl1pPr>
          </a:lstStyle>
          <a:p>
            <a:pPr>
              <a:defRPr/>
            </a:pPr>
            <a:endParaRPr lang="en-US"/>
          </a:p>
        </p:txBody>
      </p:sp>
      <p:sp>
        <p:nvSpPr>
          <p:cNvPr id="10" name="Slide Number Placeholder 6"/>
          <p:cNvSpPr>
            <a:spLocks noGrp="1"/>
          </p:cNvSpPr>
          <p:nvPr>
            <p:ph type="sldNum" sz="quarter" idx="16"/>
          </p:nvPr>
        </p:nvSpPr>
        <p:spPr/>
        <p:txBody>
          <a:bodyPr/>
          <a:lstStyle>
            <a:lvl1pPr>
              <a:defRPr/>
            </a:lvl1pPr>
          </a:lstStyle>
          <a:p>
            <a:pPr>
              <a:defRPr/>
            </a:pPr>
            <a:fld id="{C4C82384-8525-44F4-9AE7-86C3752D537B}" type="slidenum">
              <a:rPr lang="en-US"/>
              <a:pPr>
                <a:defRPr/>
              </a:pPr>
              <a:t>‹#›</a:t>
            </a:fld>
            <a:endParaRPr lang="en-US" dirty="0"/>
          </a:p>
        </p:txBody>
      </p:sp>
    </p:spTree>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B0B544A7-A3C2-4AD5-8C0F-7950874AB6FF}"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DD8A3596-42C3-4E9A-ADDD-6BEC0B3A95E9}" type="slidenum">
              <a:rPr lang="en-US"/>
              <a:pPr>
                <a:defRPr/>
              </a:pPr>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8"/>
          <p:cNvSpPr/>
          <p:nvPr/>
        </p:nvSpPr>
        <p:spPr>
          <a:xfrm>
            <a:off x="0" y="0"/>
            <a:ext cx="12192000" cy="45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5"/>
          <p:cNvSpPr/>
          <p:nvPr/>
        </p:nvSpPr>
        <p:spPr>
          <a:xfrm>
            <a:off x="0" y="0"/>
            <a:ext cx="12192000" cy="4572000"/>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8386763"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960137"/>
            <a:ext cx="7772400" cy="1463040"/>
          </a:xfrm>
        </p:spPr>
        <p:txBody>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a:lvl1pPr>
          </a:lstStyle>
          <a:p>
            <a:pPr>
              <a:defRPr/>
            </a:pPr>
            <a:fld id="{8E8A1F35-CF8D-442F-9305-6828716A716E}"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41D1C2F-E44A-4F0F-9BB2-DC4BC1EBF314}" type="slidenum">
              <a:rPr lang="en-US"/>
              <a:pPr>
                <a:defRPr/>
              </a:pPr>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Date Placeholder 2"/>
          <p:cNvSpPr>
            <a:spLocks noGrp="1"/>
          </p:cNvSpPr>
          <p:nvPr>
            <p:ph type="dt" sz="half" idx="18"/>
          </p:nvPr>
        </p:nvSpPr>
        <p:spPr/>
        <p:txBody>
          <a:bodyPr/>
          <a:lstStyle>
            <a:lvl1pPr>
              <a:defRPr/>
            </a:lvl1pPr>
          </a:lstStyle>
          <a:p>
            <a:pPr>
              <a:defRPr/>
            </a:pPr>
            <a:fld id="{79115CA8-7DC3-4E41-8B38-26E4D1AFAFAE}" type="datetime1">
              <a:rPr lang="en-US"/>
              <a:pPr>
                <a:defRPr/>
              </a:pPr>
              <a:t>9/4/2022</a:t>
            </a:fld>
            <a:endParaRPr lang="en-US" dirty="0"/>
          </a:p>
        </p:txBody>
      </p:sp>
      <p:sp>
        <p:nvSpPr>
          <p:cNvPr id="16" name="Footer Placeholder 3"/>
          <p:cNvSpPr>
            <a:spLocks noGrp="1"/>
          </p:cNvSpPr>
          <p:nvPr>
            <p:ph type="ftr" sz="quarter" idx="19"/>
          </p:nvPr>
        </p:nvSpPr>
        <p:spPr/>
        <p:txBody>
          <a:bodyPr/>
          <a:lstStyle>
            <a:lvl1pPr>
              <a:defRPr/>
            </a:lvl1pPr>
          </a:lstStyle>
          <a:p>
            <a:pPr>
              <a:defRPr/>
            </a:pPr>
            <a:endParaRPr lang="en-US"/>
          </a:p>
        </p:txBody>
      </p:sp>
      <p:sp>
        <p:nvSpPr>
          <p:cNvPr id="17" name="Slide Number Placeholder 4"/>
          <p:cNvSpPr>
            <a:spLocks noGrp="1"/>
          </p:cNvSpPr>
          <p:nvPr>
            <p:ph type="sldNum" sz="quarter" idx="20"/>
          </p:nvPr>
        </p:nvSpPr>
        <p:spPr/>
        <p:txBody>
          <a:bodyPr/>
          <a:lstStyle>
            <a:lvl1pPr>
              <a:defRPr/>
            </a:lvl1pPr>
          </a:lstStyle>
          <a:p>
            <a:pPr>
              <a:defRPr/>
            </a:pPr>
            <a:fld id="{AF95167A-1D07-4637-A36B-07B576B31529}" type="slidenum">
              <a:rPr lang="en-US"/>
              <a:pPr>
                <a:defRPr/>
              </a:pPr>
              <a:t>‹#›</a:t>
            </a:fld>
            <a:endParaRPr lang="en-US" dirty="0"/>
          </a:p>
        </p:txBody>
      </p:sp>
    </p:spTree>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2" name="Picture 15"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913774" y="4781082"/>
            <a:ext cx="3296409" cy="101011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441348" y="4781080"/>
            <a:ext cx="3303352" cy="101011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973173" y="4781078"/>
            <a:ext cx="3305053" cy="1010121"/>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2"/>
          <p:cNvSpPr>
            <a:spLocks noGrp="1"/>
          </p:cNvSpPr>
          <p:nvPr>
            <p:ph type="dt" sz="half" idx="23"/>
          </p:nvPr>
        </p:nvSpPr>
        <p:spPr/>
        <p:txBody>
          <a:bodyPr/>
          <a:lstStyle>
            <a:lvl1pPr>
              <a:defRPr/>
            </a:lvl1pPr>
          </a:lstStyle>
          <a:p>
            <a:pPr>
              <a:defRPr/>
            </a:pPr>
            <a:fld id="{F7A0E380-5770-4A7D-8B43-1F14E139A302}" type="datetime1">
              <a:rPr lang="en-US"/>
              <a:pPr>
                <a:defRPr/>
              </a:pPr>
              <a:t>9/4/2022</a:t>
            </a:fld>
            <a:endParaRPr lang="en-US" dirty="0"/>
          </a:p>
        </p:txBody>
      </p:sp>
      <p:sp>
        <p:nvSpPr>
          <p:cNvPr id="14" name="Footer Placeholder 3"/>
          <p:cNvSpPr>
            <a:spLocks noGrp="1"/>
          </p:cNvSpPr>
          <p:nvPr>
            <p:ph type="ftr" sz="quarter" idx="24"/>
          </p:nvPr>
        </p:nvSpPr>
        <p:spPr/>
        <p:txBody>
          <a:bodyPr/>
          <a:lstStyle>
            <a:lvl1pPr>
              <a:defRPr/>
            </a:lvl1pPr>
          </a:lstStyle>
          <a:p>
            <a:pPr>
              <a:defRPr/>
            </a:pPr>
            <a:endParaRPr lang="en-US"/>
          </a:p>
        </p:txBody>
      </p:sp>
      <p:sp>
        <p:nvSpPr>
          <p:cNvPr id="15" name="Slide Number Placeholder 4"/>
          <p:cNvSpPr>
            <a:spLocks noGrp="1"/>
          </p:cNvSpPr>
          <p:nvPr>
            <p:ph type="sldNum" sz="quarter" idx="25"/>
          </p:nvPr>
        </p:nvSpPr>
        <p:spPr/>
        <p:txBody>
          <a:bodyPr/>
          <a:lstStyle>
            <a:lvl1pPr>
              <a:defRPr/>
            </a:lvl1pPr>
          </a:lstStyle>
          <a:p>
            <a:pPr>
              <a:defRPr/>
            </a:pPr>
            <a:fld id="{023AC3E7-37C0-47A7-99C9-8E5255EB320C}" type="slidenum">
              <a:rPr lang="en-US"/>
              <a:pPr>
                <a:defRPr/>
              </a:pPr>
              <a:t>‹#›</a:t>
            </a:fld>
            <a:endParaRPr lang="en-US" dirty="0"/>
          </a:p>
        </p:txBody>
      </p:sp>
    </p:spTree>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F02FDB38-C6F9-4CF1-9040-E7A6A154540D}"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EE8BC212-A974-4517-A1BB-2F3A498E6CFC}" type="slidenum">
              <a:rPr lang="en-US"/>
              <a:pPr>
                <a:defRPr/>
              </a:pPr>
              <a:t>‹#›</a:t>
            </a:fld>
            <a:endParaRPr lang="en-US" dirty="0"/>
          </a:p>
        </p:txBody>
      </p:sp>
    </p:spTree>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54C8F7AB-FDD4-4460-BDD8-31A16BDB0BC8}"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FEA10E6A-A395-4A30-8CD6-8F52430490E1}" type="slidenum">
              <a:rPr lang="en-US"/>
              <a:pPr>
                <a:defRPr/>
              </a:pPr>
              <a:t>‹#›</a:t>
            </a:fld>
            <a:endParaRPr lang="en-US" dirty="0"/>
          </a:p>
        </p:txBody>
      </p:sp>
    </p:spTree>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17FDF56-C6A2-4341-B3C5-C79210B49D9E}"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99BE16-F64B-433F-A0C3-2367064D7922}" type="slidenum">
              <a:rPr lang="en-US"/>
              <a:pPr>
                <a:defRPr/>
              </a:pPr>
              <a:t>‹#›</a:t>
            </a:fld>
            <a:endParaRPr lang="en-US" dirty="0"/>
          </a:p>
        </p:txBody>
      </p:sp>
    </p:spTree>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8"/>
          <p:cNvGrpSpPr>
            <a:grpSpLocks/>
          </p:cNvGrpSpPr>
          <p:nvPr/>
        </p:nvGrpSpPr>
        <p:grpSpPr bwMode="auto">
          <a:xfrm>
            <a:off x="546100" y="-4763"/>
            <a:ext cx="5014913" cy="6862763"/>
            <a:chOff x="2928938" y="-4763"/>
            <a:chExt cx="5014912" cy="6862763"/>
          </a:xfrm>
        </p:grpSpPr>
        <p:sp>
          <p:nvSpPr>
            <p:cNvPr id="5" name="Freeform 6"/>
            <p:cNvSpPr>
              <a:spLocks/>
            </p:cNvSpPr>
            <p:nvPr/>
          </p:nvSpPr>
          <p:spPr bwMode="auto">
            <a:xfrm>
              <a:off x="3367088" y="-4763"/>
              <a:ext cx="1063625" cy="2782888"/>
            </a:xfrm>
            <a:custGeom>
              <a:avLst/>
              <a:gdLst>
                <a:gd name="T0" fmla="*/ 0 w 670"/>
                <a:gd name="T1" fmla="*/ 0 h 1753"/>
                <a:gd name="T2" fmla="*/ 670 w 670"/>
                <a:gd name="T3" fmla="*/ 1753 h 1753"/>
              </a:gdLst>
              <a:ahLst/>
              <a:cxnLst>
                <a:cxn ang="0">
                  <a:pos x="0" y="1696"/>
                </a:cxn>
                <a:cxn ang="0">
                  <a:pos x="225" y="1753"/>
                </a:cxn>
                <a:cxn ang="0">
                  <a:pos x="670" y="0"/>
                </a:cxn>
                <a:cxn ang="0">
                  <a:pos x="430" y="0"/>
                </a:cxn>
                <a:cxn ang="0">
                  <a:pos x="0" y="1696"/>
                </a:cxn>
              </a:cxnLst>
              <a:rect l="T0" t="T1" r="T2" b="T3"/>
              <a:pathLst>
                <a:path w="670" h="1753">
                  <a:moveTo>
                    <a:pt x="0" y="1696"/>
                  </a:moveTo>
                  <a:lnTo>
                    <a:pt x="225" y="1753"/>
                  </a:lnTo>
                  <a:lnTo>
                    <a:pt x="670" y="0"/>
                  </a:lnTo>
                  <a:lnTo>
                    <a:pt x="430" y="0"/>
                  </a:lnTo>
                  <a:lnTo>
                    <a:pt x="0" y="1696"/>
                  </a:lnTo>
                  <a:close/>
                </a:path>
              </a:pathLst>
            </a:custGeom>
            <a:solidFill>
              <a:schemeClr val="accent1"/>
            </a:solidFill>
            <a:ln w="9525">
              <a:noFill/>
              <a:round/>
              <a:headEnd/>
              <a:tailEnd/>
            </a:ln>
          </p:spPr>
          <p:txBody>
            <a:bodyPr/>
            <a:lstStyle/>
            <a:p>
              <a:endParaRPr lang="en-US"/>
            </a:p>
          </p:txBody>
        </p:sp>
        <p:sp>
          <p:nvSpPr>
            <p:cNvPr id="6" name="Freeform 7"/>
            <p:cNvSpPr/>
            <p:nvPr/>
          </p:nvSpPr>
          <p:spPr bwMode="auto">
            <a:xfrm>
              <a:off x="2928938" y="-4763"/>
              <a:ext cx="1035050" cy="2673351"/>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7" name="Freeform 9"/>
            <p:cNvSpPr/>
            <p:nvPr/>
          </p:nvSpPr>
          <p:spPr bwMode="auto">
            <a:xfrm>
              <a:off x="2928938" y="2582863"/>
              <a:ext cx="2693987" cy="4275137"/>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8" name="Freeform 10"/>
            <p:cNvSpPr/>
            <p:nvPr/>
          </p:nvSpPr>
          <p:spPr bwMode="auto">
            <a:xfrm>
              <a:off x="3371851" y="2692400"/>
              <a:ext cx="3332161"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9" name="Freeform 11"/>
            <p:cNvSpPr/>
            <p:nvPr/>
          </p:nvSpPr>
          <p:spPr bwMode="auto">
            <a:xfrm>
              <a:off x="3367088" y="2687638"/>
              <a:ext cx="4576762" cy="4170362"/>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0" name="Freeform 12"/>
            <p:cNvSpPr/>
            <p:nvPr/>
          </p:nvSpPr>
          <p:spPr bwMode="auto">
            <a:xfrm>
              <a:off x="2928938" y="2578100"/>
              <a:ext cx="3584574"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1" name="Date Placeholder 3"/>
          <p:cNvSpPr>
            <a:spLocks noGrp="1"/>
          </p:cNvSpPr>
          <p:nvPr>
            <p:ph type="dt" sz="half" idx="10"/>
          </p:nvPr>
        </p:nvSpPr>
        <p:spPr/>
        <p:txBody>
          <a:bodyPr/>
          <a:lstStyle>
            <a:lvl1pPr>
              <a:defRPr/>
            </a:lvl1pPr>
          </a:lstStyle>
          <a:p>
            <a:pPr>
              <a:defRPr/>
            </a:pPr>
            <a:fld id="{E6ECCB3C-9562-4B6D-A53D-2E145AA0B8CC}" type="datetime1">
              <a:rPr lang="en-US"/>
              <a:pPr>
                <a:defRPr/>
              </a:pPr>
              <a:t>9/4/2022</a:t>
            </a:fld>
            <a:endParaRPr lang="en-US" dirty="0"/>
          </a:p>
        </p:txBody>
      </p:sp>
      <p:sp>
        <p:nvSpPr>
          <p:cNvPr id="12" name="Footer Placeholder 4"/>
          <p:cNvSpPr>
            <a:spLocks noGrp="1"/>
          </p:cNvSpPr>
          <p:nvPr>
            <p:ph type="ftr" sz="quarter" idx="11"/>
          </p:nvPr>
        </p:nvSpPr>
        <p:spPr>
          <a:xfrm>
            <a:off x="5332413" y="5883275"/>
            <a:ext cx="4324350" cy="365125"/>
          </a:xfrm>
        </p:spPr>
        <p:txBody>
          <a:bodyPr/>
          <a:lstStyle>
            <a:lvl1pPr>
              <a:defRPr/>
            </a:lvl1pPr>
          </a:lstStyle>
          <a:p>
            <a:pPr>
              <a:defRPr/>
            </a:pPr>
            <a:endParaRPr lang="en-US"/>
          </a:p>
        </p:txBody>
      </p:sp>
      <p:sp>
        <p:nvSpPr>
          <p:cNvPr id="13" name="Slide Number Placeholder 5"/>
          <p:cNvSpPr>
            <a:spLocks noGrp="1"/>
          </p:cNvSpPr>
          <p:nvPr>
            <p:ph type="sldNum" sz="quarter" idx="12"/>
          </p:nvPr>
        </p:nvSpPr>
        <p:spPr/>
        <p:txBody>
          <a:bodyPr/>
          <a:lstStyle>
            <a:lvl1pPr>
              <a:defRPr/>
            </a:lvl1pPr>
          </a:lstStyle>
          <a:p>
            <a:pPr>
              <a:defRPr/>
            </a:pPr>
            <a:fld id="{206B4CB1-43C0-4BE9-81B1-08366AACEED1}" type="slidenum">
              <a:rPr lang="en-US"/>
              <a:pPr>
                <a:defRPr/>
              </a:pPr>
              <a:t>‹#›</a:t>
            </a:fld>
            <a:endParaRPr 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9390C51D-3BAC-4E55-A8AE-E7FD93FAD77D}"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10952163" y="5867400"/>
            <a:ext cx="550862" cy="365125"/>
          </a:xfrm>
        </p:spPr>
        <p:txBody>
          <a:bodyPr/>
          <a:lstStyle>
            <a:lvl1pPr>
              <a:defRPr/>
            </a:lvl1pPr>
          </a:lstStyle>
          <a:p>
            <a:pPr>
              <a:defRPr/>
            </a:pPr>
            <a:fld id="{62048C1B-7442-4A95-AFEB-1B3ECD170077}" type="slidenum">
              <a:rPr lang="en-US"/>
              <a:pPr>
                <a:defRPr/>
              </a:pPr>
              <a:t>‹#›</a:t>
            </a:fld>
            <a:endParaRPr lang="en-US" dirty="0"/>
          </a:p>
        </p:txBody>
      </p:sp>
    </p:spTree>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6691970-95AB-4700-9B1B-FBF590D5DB2C}"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2689169-2FEF-401E-AEFA-1324C6F69099}" type="slidenum">
              <a:rPr lang="en-US"/>
              <a:pPr>
                <a:defRPr/>
              </a:pPr>
              <a:t>‹#›</a:t>
            </a:fld>
            <a:endParaRPr 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809B3BBA-E3EA-41A7-BA77-76F7A702C372}"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873C6EC-C182-4CC2-86FD-E83908E16B22}" type="slidenum">
              <a:rPr lang="en-US"/>
              <a:pPr>
                <a:defRPr/>
              </a:pPr>
              <a:t>‹#›</a:t>
            </a:fld>
            <a:endParaRPr lang="en-US" dirty="0"/>
          </a:p>
        </p:txBody>
      </p:sp>
    </p:spTree>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040550A-543B-4D08-A3C5-8BC3A8A718DF}"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8970A8A-46B2-4D50-BE1B-689FA77921D1}" type="slidenum">
              <a:rPr lang="en-US"/>
              <a:pPr>
                <a:defRPr/>
              </a:pPr>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76E9034E-D78A-49F5-A507-205B95A3E755}"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E5AC2A8-1BA1-4AE8-A6FE-2EA4022E6D53}" type="slidenum">
              <a:rPr lang="en-US"/>
              <a:pPr>
                <a:defRPr/>
              </a:pPr>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9376EEE2-9BF2-4B8C-BAD5-58EDF53FD2BB}"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CE5CC56-96FB-4740-8EAB-B7C2D564575D}" type="slidenum">
              <a:rPr lang="en-US"/>
              <a:pPr>
                <a:defRPr/>
              </a:pPr>
              <a:t>‹#›</a:t>
            </a:fld>
            <a:endParaRPr lang="en-US"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2058414-483B-4196-BA0B-48C619A6A1A7}"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D3A895D-B19B-498D-85A1-19F33EDDBA05}" type="slidenum">
              <a:rPr lang="en-US"/>
              <a:pPr>
                <a:defRPr/>
              </a:pPr>
              <a:t>‹#›</a:t>
            </a:fld>
            <a:endParaRPr 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AEE94E0-1692-46FC-A696-C992AB448A7C}"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7BA4920-A11F-4179-A9D0-D83CFCC0B485}" type="slidenum">
              <a:rPr lang="en-US"/>
              <a:pPr>
                <a:defRPr/>
              </a:pPr>
              <a:t>‹#›</a:t>
            </a:fld>
            <a:endParaRPr lang="en-US" dirty="0"/>
          </a:p>
        </p:txBody>
      </p:sp>
    </p:spTree>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058FB93-C9F3-44F1-B0BC-63109685D8F4}"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A19E6BC-A59F-4A33-969A-02BDCE3E1120}" type="slidenum">
              <a:rPr lang="en-US"/>
              <a:pPr>
                <a:defRPr/>
              </a:pPr>
              <a:t>‹#›</a:t>
            </a:fld>
            <a:endParaRPr 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C9F8D1C-84C1-42FC-BD46-CF3C95FD2ACD}"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86732E-EF87-46E1-BEA7-8E0F8AC3B971}" type="slidenum">
              <a:rPr lang="en-US"/>
              <a:pPr>
                <a:defRPr/>
              </a:pPr>
              <a:t>‹#›</a:t>
            </a:fld>
            <a:endParaRPr lang="en-US" dirty="0"/>
          </a:p>
        </p:txBody>
      </p:sp>
    </p:spTree>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A75FC9E-0498-4B8F-AFB6-24245CC0DD35}"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3CCAB9-C5C4-494C-93B8-5A9F3B4530B2}" type="slidenum">
              <a:rPr lang="en-US"/>
              <a:pPr>
                <a:defRPr/>
              </a:pPr>
              <a:t>‹#›</a:t>
            </a:fld>
            <a:endParaRPr lang="en-US" dirty="0"/>
          </a:p>
        </p:txBody>
      </p:sp>
    </p:spTree>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13"/>
          <p:cNvSpPr txBox="1"/>
          <p:nvPr/>
        </p:nvSpPr>
        <p:spPr>
          <a:xfrm>
            <a:off x="1598613" y="8636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6" name="TextBox 14"/>
          <p:cNvSpPr txBox="1"/>
          <p:nvPr/>
        </p:nvSpPr>
        <p:spPr>
          <a:xfrm>
            <a:off x="10893425" y="28194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2208212" y="685800"/>
            <a:ext cx="8990012" cy="2743199"/>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ED915E49-B616-4624-96E1-AD2FC278E78F}" type="datetime1">
              <a:rPr lang="en-US"/>
              <a:pPr>
                <a:defRPr/>
              </a:pPr>
              <a:t>9/4/2022</a:t>
            </a:fld>
            <a:endParaRPr lang="en-US" dirty="0"/>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D277C82D-7F0A-4FA2-BBDE-4A48DEE8201D}" type="slidenum">
              <a:rPr lang="en-US"/>
              <a:pPr>
                <a:defRPr/>
              </a:pPr>
              <a:t>‹#›</a:t>
            </a:fld>
            <a:endParaRPr lang="en-US" dirty="0"/>
          </a:p>
        </p:txBody>
      </p:sp>
    </p:spTree>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1A24E13-B1AE-4D89-93F4-949EDF0B9247}"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A78974-07EC-4B09-A36D-720342B14F4A}" type="slidenum">
              <a:rPr lang="en-US"/>
              <a:pPr>
                <a:defRPr/>
              </a:pPr>
              <a:t>‹#›</a:t>
            </a:fld>
            <a:endParaRPr lang="en-US" dirty="0"/>
          </a:p>
        </p:txBody>
      </p:sp>
    </p:spTree>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13"/>
          <p:cNvSpPr txBox="1"/>
          <p:nvPr/>
        </p:nvSpPr>
        <p:spPr>
          <a:xfrm>
            <a:off x="1598613" y="8636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6" name="TextBox 14"/>
          <p:cNvSpPr txBox="1"/>
          <p:nvPr/>
        </p:nvSpPr>
        <p:spPr>
          <a:xfrm>
            <a:off x="10893425" y="28194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2208212" y="685800"/>
            <a:ext cx="8990012" cy="2743199"/>
          </a:xfrm>
        </p:spPr>
        <p:txBody>
          <a:bodyP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rtlCol="0" anchor="b">
            <a:normAutofit/>
          </a:bodyPr>
          <a:lstStyle>
            <a:lvl1pPr algn="r">
              <a:buNone/>
              <a:defRPr lang="en-US" sz="24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4"/>
          </p:nvPr>
        </p:nvSpPr>
        <p:spPr/>
        <p:txBody>
          <a:bodyPr/>
          <a:lstStyle>
            <a:lvl1pPr>
              <a:defRPr/>
            </a:lvl1pPr>
          </a:lstStyle>
          <a:p>
            <a:pPr>
              <a:defRPr/>
            </a:pPr>
            <a:fld id="{4321BBF3-F51C-4251-B0DD-BFF063763AB1}" type="datetime1">
              <a:rPr lang="en-US"/>
              <a:pPr>
                <a:defRPr/>
              </a:pPr>
              <a:t>9/4/2022</a:t>
            </a:fld>
            <a:endParaRPr lang="en-US" dirty="0"/>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492B8C31-30A5-4BC1-B836-B805AE836118}" type="slidenum">
              <a:rPr lang="en-US"/>
              <a:pPr>
                <a:defRPr/>
              </a:pPr>
              <a:t>‹#›</a:t>
            </a:fld>
            <a:endParaRPr lang="en-US" dirty="0"/>
          </a:p>
        </p:txBody>
      </p:sp>
    </p:spTree>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rtlCol="0">
            <a:normAutofit/>
          </a:bodyPr>
          <a:lstStyle>
            <a:lvl1pPr>
              <a:defRPr lang="en-US" b="0" dirty="0"/>
            </a:lvl1pPr>
          </a:lstStyle>
          <a:p>
            <a:pPr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rtlCol="0" anchor="b">
            <a:normAutofit/>
          </a:bodyPr>
          <a:lstStyle>
            <a:lvl1pPr>
              <a:buNone/>
              <a:defRPr lang="en-US" sz="28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5B47C223-1BA6-4C98-B32C-0F9313183CAD}"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3E35CD7E-1410-478F-BCAA-DCE7FE8210E2}" type="slidenum">
              <a:rPr lang="en-US"/>
              <a:pPr>
                <a:defRPr/>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C4E4F67F-3B94-4DFB-9881-3D930F2558E8}"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9D11F51-B13D-4390-B39B-B2583067B0F8}" type="slidenum">
              <a:rPr lang="en-US"/>
              <a:pPr>
                <a:defRPr/>
              </a:pPr>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4F0BD66-449F-4AD3-971C-8BF70601A7CE}"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DB6B8B-7BD4-410F-8773-987153F99901}" type="slidenum">
              <a:rPr lang="en-US"/>
              <a:pPr>
                <a:defRPr/>
              </a:pPr>
              <a:t>‹#›</a:t>
            </a:fld>
            <a:endParaRPr lang="en-US" dirty="0"/>
          </a:p>
        </p:txBody>
      </p:sp>
    </p:spTree>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7E27815-0BE6-4648-BCDA-701F831019A4}"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FB42F3-880B-4E18-8006-51B324203CF2}" type="slidenum">
              <a:rPr lang="en-US"/>
              <a:pPr>
                <a:defRPr/>
              </a:pPr>
              <a:t>‹#›</a:t>
            </a:fld>
            <a:endParaRPr lang="en-US" dirty="0"/>
          </a:p>
        </p:txBody>
      </p:sp>
    </p:spTree>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Brickwork-HD-R1a.jp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useBgFill="1">
        <p:nvSpPr>
          <p:cNvPr id="5"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6"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7"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8" name="Freeform 14"/>
          <p:cNvSpPr/>
          <p:nvPr/>
        </p:nvSpPr>
        <p:spPr>
          <a:xfrm rot="21420000">
            <a:off x="-161925" y="293688"/>
            <a:ext cx="11366500" cy="5751512"/>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9" name="5-Point Star 24"/>
          <p:cNvSpPr/>
          <p:nvPr/>
        </p:nvSpPr>
        <p:spPr>
          <a:xfrm rot="21420000">
            <a:off x="4221163" y="5111750"/>
            <a:ext cx="515937" cy="514350"/>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rot="21420000">
            <a:off x="891201" y="662656"/>
            <a:ext cx="9755187" cy="2766528"/>
          </a:xfrm>
        </p:spPr>
        <p:txBody>
          <a:bodyPr anchor="b"/>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p:cNvSpPr>
            <a:spLocks noGrp="1"/>
          </p:cNvSpPr>
          <p:nvPr>
            <p:ph type="dt" sz="half" idx="10"/>
          </p:nvPr>
        </p:nvSpPr>
        <p:spPr>
          <a:xfrm rot="21420000">
            <a:off x="4948238" y="4578350"/>
            <a:ext cx="6143625" cy="1163638"/>
          </a:xfrm>
        </p:spPr>
        <p:txBody>
          <a:bodyPr/>
          <a:lstStyle>
            <a:lvl1pPr algn="ctr">
              <a:defRPr sz="5400" smtClean="0">
                <a:solidFill>
                  <a:schemeClr val="accent1">
                    <a:lumMod val="50000"/>
                  </a:schemeClr>
                </a:solidFill>
              </a:defRPr>
            </a:lvl1pPr>
          </a:lstStyle>
          <a:p>
            <a:pPr>
              <a:defRPr/>
            </a:pPr>
            <a:fld id="{AF3C3981-7081-4D3E-A545-AFF839A8032F}" type="datetime1">
              <a:rPr lang="en-US"/>
              <a:pPr>
                <a:defRPr/>
              </a:pPr>
              <a:t>9/4/2022</a:t>
            </a:fld>
            <a:endParaRPr lang="en-US" dirty="0"/>
          </a:p>
        </p:txBody>
      </p:sp>
      <p:sp>
        <p:nvSpPr>
          <p:cNvPr id="11" name="Footer Placeholder 4"/>
          <p:cNvSpPr>
            <a:spLocks noGrp="1"/>
          </p:cNvSpPr>
          <p:nvPr>
            <p:ph type="ftr" sz="quarter" idx="11"/>
          </p:nvPr>
        </p:nvSpPr>
        <p:spPr>
          <a:xfrm rot="21420000">
            <a:off x="-6350" y="4883150"/>
            <a:ext cx="4048125" cy="1195388"/>
          </a:xfrm>
        </p:spPr>
        <p:txBody>
          <a:bodyPr/>
          <a:lstStyle>
            <a:lvl1pPr algn="r">
              <a:defRPr lang="en-US" sz="5400" dirty="0"/>
            </a:lvl1pPr>
          </a:lstStyle>
          <a:p>
            <a:pPr>
              <a:defRPr/>
            </a:pPr>
            <a:endParaRPr/>
          </a:p>
        </p:txBody>
      </p:sp>
      <p:sp>
        <p:nvSpPr>
          <p:cNvPr id="12" name="Slide Number Placeholder 5"/>
          <p:cNvSpPr>
            <a:spLocks noGrp="1"/>
          </p:cNvSpPr>
          <p:nvPr>
            <p:ph type="sldNum" sz="quarter" idx="12"/>
          </p:nvPr>
        </p:nvSpPr>
        <p:spPr>
          <a:xfrm rot="21420000">
            <a:off x="9852025" y="3832225"/>
            <a:ext cx="906463" cy="498475"/>
          </a:xfrm>
        </p:spPr>
        <p:txBody>
          <a:bodyPr/>
          <a:lstStyle>
            <a:lvl1pPr>
              <a:defRPr sz="2400" smtClean="0">
                <a:solidFill>
                  <a:schemeClr val="tx1">
                    <a:lumMod val="75000"/>
                    <a:lumOff val="25000"/>
                  </a:schemeClr>
                </a:solidFill>
              </a:defRPr>
            </a:lvl1pPr>
          </a:lstStyle>
          <a:p>
            <a:pPr>
              <a:defRPr/>
            </a:pPr>
            <a:fld id="{FA2BEFC5-FA62-4F72-977F-A3FADABCD0E9}" type="slidenum">
              <a:rPr lang="en-US"/>
              <a:pPr>
                <a:defRPr/>
              </a:pPr>
              <a:t>‹#›</a:t>
            </a:fld>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77753511-FFAB-4453-80FF-C2DBC817388A}" type="datetime1">
              <a:rPr lang="en-US"/>
              <a:pPr>
                <a:defRPr/>
              </a:pPr>
              <a:t>9/4/2022</a:t>
            </a:fld>
            <a:endParaRPr lang="en-US" dirty="0"/>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pPr>
              <a:defRPr/>
            </a:pPr>
            <a:fld id="{213629D1-E66C-476B-AC35-44D96E9549B4}" type="slidenum">
              <a:rPr lang="en-US"/>
              <a:pPr>
                <a:defRPr/>
              </a:pPr>
              <a:t>‹#›</a:t>
            </a:fld>
            <a:endParaRPr lang="en-US" dirty="0"/>
          </a:p>
        </p:txBody>
      </p:sp>
    </p:spTree>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4D38519-5470-46E1-B8E6-C976399118BE}"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61BFCA8-A69D-4F25-9EBF-A0135A9CC2C7}" type="slidenum">
              <a:rPr lang="en-US"/>
              <a:pPr>
                <a:defRPr/>
              </a:pPr>
              <a:t>‹#›</a:t>
            </a:fld>
            <a:endParaRPr 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5"/>
          </p:nvPr>
        </p:nvSpPr>
        <p:spPr/>
        <p:txBody>
          <a:bodyPr/>
          <a:lstStyle>
            <a:lvl1pPr>
              <a:defRPr/>
            </a:lvl1pPr>
          </a:lstStyle>
          <a:p>
            <a:pPr>
              <a:defRPr/>
            </a:pPr>
            <a:fld id="{1A895825-4EE0-4E1A-BA6B-1257E97B9CD5}" type="datetime1">
              <a:rPr lang="en-US"/>
              <a:pPr>
                <a:defRPr/>
              </a:pPr>
              <a:t>9/4/2022</a:t>
            </a:fld>
            <a:endParaRPr lang="en-US" dirty="0"/>
          </a:p>
        </p:txBody>
      </p:sp>
      <p:sp>
        <p:nvSpPr>
          <p:cNvPr id="6" name="Footer Placeholder 4"/>
          <p:cNvSpPr>
            <a:spLocks noGrp="1"/>
          </p:cNvSpPr>
          <p:nvPr>
            <p:ph type="ftr" sz="quarter" idx="16"/>
          </p:nvPr>
        </p:nvSpPr>
        <p:spPr/>
        <p:txBody>
          <a:bodyPr/>
          <a:lstStyle>
            <a:lvl1pPr>
              <a:defRPr/>
            </a:lvl1pPr>
          </a:lstStyle>
          <a:p>
            <a:pPr>
              <a:defRPr/>
            </a:pPr>
            <a:endParaRPr lang="en-US"/>
          </a:p>
        </p:txBody>
      </p:sp>
      <p:sp>
        <p:nvSpPr>
          <p:cNvPr id="7" name="Slide Number Placeholder 5"/>
          <p:cNvSpPr>
            <a:spLocks noGrp="1"/>
          </p:cNvSpPr>
          <p:nvPr>
            <p:ph type="sldNum" sz="quarter" idx="17"/>
          </p:nvPr>
        </p:nvSpPr>
        <p:spPr/>
        <p:txBody>
          <a:bodyPr/>
          <a:lstStyle>
            <a:lvl1pPr>
              <a:defRPr/>
            </a:lvl1pPr>
          </a:lstStyle>
          <a:p>
            <a:pPr>
              <a:defRPr/>
            </a:pPr>
            <a:fld id="{EB5E89CC-EB62-49C9-8F33-1240D8AD5E99}" type="slidenum">
              <a:rPr lang="en-US"/>
              <a:pPr>
                <a:defRPr/>
              </a:pPr>
              <a:t>‹#›</a:t>
            </a:fld>
            <a:endParaRPr lang="en-US" dirty="0"/>
          </a:p>
        </p:txBody>
      </p:sp>
    </p:spTree>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5"/>
          </p:nvPr>
        </p:nvSpPr>
        <p:spPr/>
        <p:txBody>
          <a:bodyPr/>
          <a:lstStyle>
            <a:lvl1pPr>
              <a:defRPr/>
            </a:lvl1pPr>
          </a:lstStyle>
          <a:p>
            <a:pPr>
              <a:defRPr/>
            </a:pPr>
            <a:fld id="{510F350A-444F-46A7-8362-062A82383609}" type="datetime1">
              <a:rPr lang="en-US"/>
              <a:pPr>
                <a:defRPr/>
              </a:pPr>
              <a:t>9/4/2022</a:t>
            </a:fld>
            <a:endParaRPr lang="en-US" dirty="0"/>
          </a:p>
        </p:txBody>
      </p:sp>
      <p:sp>
        <p:nvSpPr>
          <p:cNvPr id="8" name="Footer Placeholder 4"/>
          <p:cNvSpPr>
            <a:spLocks noGrp="1"/>
          </p:cNvSpPr>
          <p:nvPr>
            <p:ph type="ftr" sz="quarter" idx="16"/>
          </p:nvPr>
        </p:nvSpPr>
        <p:spPr/>
        <p:txBody>
          <a:bodyPr/>
          <a:lstStyle>
            <a:lvl1pPr>
              <a:defRPr/>
            </a:lvl1pPr>
          </a:lstStyle>
          <a:p>
            <a:pPr>
              <a:defRPr/>
            </a:pPr>
            <a:endParaRPr lang="en-US"/>
          </a:p>
        </p:txBody>
      </p:sp>
      <p:sp>
        <p:nvSpPr>
          <p:cNvPr id="9" name="Slide Number Placeholder 5"/>
          <p:cNvSpPr>
            <a:spLocks noGrp="1"/>
          </p:cNvSpPr>
          <p:nvPr>
            <p:ph type="sldNum" sz="quarter" idx="17"/>
          </p:nvPr>
        </p:nvSpPr>
        <p:spPr/>
        <p:txBody>
          <a:bodyPr/>
          <a:lstStyle>
            <a:lvl1pPr>
              <a:defRPr/>
            </a:lvl1pPr>
          </a:lstStyle>
          <a:p>
            <a:pPr>
              <a:defRPr/>
            </a:pPr>
            <a:fld id="{1BEF560E-FB41-4EBF-B5F2-7F47D13ECD7F}" type="slidenum">
              <a:rPr lang="en-US"/>
              <a:pPr>
                <a:defRPr/>
              </a:pPr>
              <a:t>‹#›</a:t>
            </a:fld>
            <a:endParaRPr lang="en-US" dirty="0"/>
          </a:p>
        </p:txBody>
      </p:sp>
    </p:spTree>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8586287E-8130-42BF-8F2C-30689F79B439}"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EE02C82-C8DB-45C0-BBB0-13CF439D3AB6}" type="slidenum">
              <a:rPr lang="en-US"/>
              <a:pPr>
                <a:defRPr/>
              </a:pPr>
              <a:t>‹#›</a:t>
            </a:fld>
            <a:endParaRPr 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16C145E-9A1B-48C8-B0C7-D361D6C07A3A}"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8EE8CE2-4F2B-4241-BC7C-EF515BA38F72}" type="slidenum">
              <a:rPr lang="en-US"/>
              <a:pPr>
                <a:defRPr/>
              </a:pPr>
              <a:t>‹#›</a:t>
            </a:fld>
            <a:endParaRPr 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44401CD9-6360-46F7-83B6-83E0C3E46DF7}"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F2A9DBD0-8E4E-44EC-A2A7-B201DA4249D0}" type="slidenum">
              <a:rPr lang="en-US"/>
              <a:pPr>
                <a:defRPr/>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09B02811-A8CC-465B-AE8F-FF5930C8E5CD}"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CD139B-F1FF-4981-A9B6-A33C18E91388}" type="slidenum">
              <a:rPr lang="en-US"/>
              <a:pPr>
                <a:defRPr/>
              </a:pPr>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5801" y="2709052"/>
            <a:ext cx="6345301" cy="2362481"/>
          </a:xfrm>
        </p:spPr>
        <p:txBody>
          <a:bodyPr anchor="t"/>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1D8B8C9-5CC0-44C6-A3EF-A3C4A0813137}"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E7999C0-85C5-4C00-996D-4888AD79960B}" type="slidenum">
              <a:rPr lang="en-US"/>
              <a:pPr>
                <a:defRPr/>
              </a:pPr>
              <a:t>‹#›</a:t>
            </a:fld>
            <a:endParaRPr 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61063B-3B74-43D3-8236-D371137849D6}"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46A9C07-BA95-4DBA-90CE-0CD2DB03AA6F}" type="slidenum">
              <a:rPr lang="en-US"/>
              <a:pPr>
                <a:defRPr/>
              </a:pPr>
              <a:t>‹#›</a:t>
            </a:fld>
            <a:endParaRPr lang="en-US" dirty="0"/>
          </a:p>
        </p:txBody>
      </p:sp>
    </p:spTree>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8EC938C-221F-4B64-97D0-D8204BBB4CD1}"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15D8C96-B223-4D18-8F47-B7345020B38C}" type="slidenum">
              <a:rPr lang="en-US"/>
              <a:pPr>
                <a:defRPr/>
              </a:pPr>
              <a:t>‹#›</a:t>
            </a:fld>
            <a:endParaRPr lang="en-US" dirty="0"/>
          </a:p>
        </p:txBody>
      </p:sp>
    </p:spTree>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12"/>
          <p:cNvSpPr txBox="1"/>
          <p:nvPr/>
        </p:nvSpPr>
        <p:spPr>
          <a:xfrm>
            <a:off x="685800" y="892175"/>
            <a:ext cx="609600" cy="585788"/>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6" name="TextBox 13"/>
          <p:cNvSpPr txBox="1"/>
          <p:nvPr/>
        </p:nvSpPr>
        <p:spPr>
          <a:xfrm>
            <a:off x="10472738" y="2922588"/>
            <a:ext cx="609600"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1121732" y="685800"/>
            <a:ext cx="9525020" cy="2916704"/>
          </a:xfrm>
        </p:spPr>
        <p:txBody>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p:cNvSpPr>
            <a:spLocks noGrp="1"/>
          </p:cNvSpPr>
          <p:nvPr>
            <p:ph type="dt" sz="half" idx="14"/>
          </p:nvPr>
        </p:nvSpPr>
        <p:spPr/>
        <p:txBody>
          <a:bodyPr/>
          <a:lstStyle>
            <a:lvl1pPr>
              <a:defRPr/>
            </a:lvl1pPr>
          </a:lstStyle>
          <a:p>
            <a:pPr>
              <a:defRPr/>
            </a:pPr>
            <a:fld id="{C71DF76C-9CD2-428C-9A9E-CE58535A1E62}" type="datetime1">
              <a:rPr lang="en-US"/>
              <a:pPr>
                <a:defRPr/>
              </a:pPr>
              <a:t>9/4/2022</a:t>
            </a:fld>
            <a:endParaRPr lang="en-US" dirty="0"/>
          </a:p>
        </p:txBody>
      </p:sp>
      <p:sp>
        <p:nvSpPr>
          <p:cNvPr id="8" name="Footer Placeholder 5"/>
          <p:cNvSpPr>
            <a:spLocks noGrp="1"/>
          </p:cNvSpPr>
          <p:nvPr>
            <p:ph type="ftr" sz="quarter" idx="15"/>
          </p:nvPr>
        </p:nvSpPr>
        <p:spPr/>
        <p:txBody>
          <a:bodyPr/>
          <a:lstStyle>
            <a:lvl1pPr>
              <a:defRPr/>
            </a:lvl1pPr>
          </a:lstStyle>
          <a:p>
            <a:pPr>
              <a:defRPr/>
            </a:pPr>
            <a:endParaRPr lang="en-US"/>
          </a:p>
        </p:txBody>
      </p:sp>
      <p:sp>
        <p:nvSpPr>
          <p:cNvPr id="9" name="Slide Number Placeholder 6"/>
          <p:cNvSpPr>
            <a:spLocks noGrp="1"/>
          </p:cNvSpPr>
          <p:nvPr>
            <p:ph type="sldNum" sz="quarter" idx="16"/>
          </p:nvPr>
        </p:nvSpPr>
        <p:spPr/>
        <p:txBody>
          <a:bodyPr/>
          <a:lstStyle>
            <a:lvl1pPr>
              <a:defRPr/>
            </a:lvl1pPr>
          </a:lstStyle>
          <a:p>
            <a:pPr>
              <a:defRPr/>
            </a:pPr>
            <a:fld id="{D089593A-F560-4C7D-97D6-3156407A0A4C}" type="slidenum">
              <a:rPr lang="en-US"/>
              <a:pPr>
                <a:defRPr/>
              </a:pPr>
              <a:t>‹#›</a:t>
            </a:fld>
            <a:endParaRPr lang="en-US" dirty="0"/>
          </a:p>
        </p:txBody>
      </p:sp>
    </p:spTree>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9509536-18E7-4C42-A7AC-80ABB1F5D598}"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FE68ADF-36FA-47AA-A9EA-14970F5DC132}" type="slidenum">
              <a:rPr lang="en-US"/>
              <a:pPr>
                <a:defRPr/>
              </a:pPr>
              <a:t>‹#›</a:t>
            </a:fld>
            <a:endParaRPr lang="en-US" dirty="0"/>
          </a:p>
        </p:txBody>
      </p:sp>
    </p:spTree>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3"/>
          <p:cNvSpPr>
            <a:spLocks noGrp="1"/>
          </p:cNvSpPr>
          <p:nvPr>
            <p:ph type="dt" sz="half" idx="18"/>
          </p:nvPr>
        </p:nvSpPr>
        <p:spPr/>
        <p:txBody>
          <a:bodyPr/>
          <a:lstStyle>
            <a:lvl1pPr>
              <a:defRPr/>
            </a:lvl1pPr>
          </a:lstStyle>
          <a:p>
            <a:pPr>
              <a:defRPr/>
            </a:pPr>
            <a:fld id="{272F09B4-0AF8-4682-A8A8-47328292AF89}" type="datetime1">
              <a:rPr lang="en-US"/>
              <a:pPr>
                <a:defRPr/>
              </a:pPr>
              <a:t>9/4/2022</a:t>
            </a:fld>
            <a:endParaRPr lang="en-US" dirty="0"/>
          </a:p>
        </p:txBody>
      </p:sp>
      <p:sp>
        <p:nvSpPr>
          <p:cNvPr id="14" name="Footer Placeholder 4"/>
          <p:cNvSpPr>
            <a:spLocks noGrp="1"/>
          </p:cNvSpPr>
          <p:nvPr>
            <p:ph type="ftr" sz="quarter" idx="19"/>
          </p:nvPr>
        </p:nvSpPr>
        <p:spPr/>
        <p:txBody>
          <a:bodyPr/>
          <a:lstStyle>
            <a:lvl1pPr>
              <a:defRPr/>
            </a:lvl1pPr>
          </a:lstStyle>
          <a:p>
            <a:pPr>
              <a:defRPr/>
            </a:pPr>
            <a:endParaRPr lang="en-US"/>
          </a:p>
        </p:txBody>
      </p:sp>
      <p:sp>
        <p:nvSpPr>
          <p:cNvPr id="16" name="Slide Number Placeholder 5"/>
          <p:cNvSpPr>
            <a:spLocks noGrp="1"/>
          </p:cNvSpPr>
          <p:nvPr>
            <p:ph type="sldNum" sz="quarter" idx="20"/>
          </p:nvPr>
        </p:nvSpPr>
        <p:spPr/>
        <p:txBody>
          <a:bodyPr/>
          <a:lstStyle>
            <a:lvl1pPr>
              <a:defRPr/>
            </a:lvl1pPr>
          </a:lstStyle>
          <a:p>
            <a:pPr>
              <a:defRPr/>
            </a:pPr>
            <a:fld id="{E4C6F3B2-C358-4DF1-A986-6DF3B8325217}" type="slidenum">
              <a:rPr lang="en-US"/>
              <a:pPr>
                <a:defRPr/>
              </a:pPr>
              <a:t>‹#›</a:t>
            </a:fld>
            <a:endParaRPr lang="en-US" dirty="0"/>
          </a:p>
        </p:txBody>
      </p:sp>
    </p:spTree>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691840" y="4389287"/>
            <a:ext cx="3310128" cy="98529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235999" y="4389286"/>
            <a:ext cx="3310128" cy="985300"/>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768819" y="4389284"/>
            <a:ext cx="3310128" cy="985302"/>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3"/>
          <p:cNvSpPr>
            <a:spLocks noGrp="1"/>
          </p:cNvSpPr>
          <p:nvPr>
            <p:ph type="dt" sz="half" idx="23"/>
          </p:nvPr>
        </p:nvSpPr>
        <p:spPr/>
        <p:txBody>
          <a:bodyPr/>
          <a:lstStyle>
            <a:lvl1pPr>
              <a:defRPr/>
            </a:lvl1pPr>
          </a:lstStyle>
          <a:p>
            <a:pPr>
              <a:defRPr/>
            </a:pPr>
            <a:fld id="{F303AFCF-AB99-47CB-98BE-4C9050E196F1}" type="datetime1">
              <a:rPr lang="en-US"/>
              <a:pPr>
                <a:defRPr/>
              </a:pPr>
              <a:t>9/4/2022</a:t>
            </a:fld>
            <a:endParaRPr lang="en-US" dirty="0"/>
          </a:p>
        </p:txBody>
      </p:sp>
      <p:sp>
        <p:nvSpPr>
          <p:cNvPr id="13" name="Footer Placeholder 4"/>
          <p:cNvSpPr>
            <a:spLocks noGrp="1"/>
          </p:cNvSpPr>
          <p:nvPr>
            <p:ph type="ftr" sz="quarter" idx="24"/>
          </p:nvPr>
        </p:nvSpPr>
        <p:spPr/>
        <p:txBody>
          <a:bodyPr/>
          <a:lstStyle>
            <a:lvl1pPr>
              <a:defRPr/>
            </a:lvl1pPr>
          </a:lstStyle>
          <a:p>
            <a:pPr>
              <a:defRPr/>
            </a:pPr>
            <a:endParaRPr lang="en-US"/>
          </a:p>
        </p:txBody>
      </p:sp>
      <p:sp>
        <p:nvSpPr>
          <p:cNvPr id="14" name="Slide Number Placeholder 5"/>
          <p:cNvSpPr>
            <a:spLocks noGrp="1"/>
          </p:cNvSpPr>
          <p:nvPr>
            <p:ph type="sldNum" sz="quarter" idx="25"/>
          </p:nvPr>
        </p:nvSpPr>
        <p:spPr/>
        <p:txBody>
          <a:bodyPr/>
          <a:lstStyle>
            <a:lvl1pPr>
              <a:defRPr/>
            </a:lvl1pPr>
          </a:lstStyle>
          <a:p>
            <a:pPr>
              <a:defRPr/>
            </a:pPr>
            <a:fld id="{90814EC4-CAEF-490B-8466-AF69A7352B06}" type="slidenum">
              <a:rPr lang="en-US"/>
              <a:pPr>
                <a:defRPr/>
              </a:pPr>
              <a:t>‹#›</a:t>
            </a:fld>
            <a:endParaRPr lang="en-US" dirty="0"/>
          </a:p>
        </p:txBody>
      </p:sp>
    </p:spTree>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0E773F6D-A695-4DB1-BEEA-62581D04A0FA}" type="datetime1">
              <a:rPr lang="en-US"/>
              <a:pPr>
                <a:defRPr/>
              </a:pPr>
              <a:t>9/4/2022</a:t>
            </a:fld>
            <a:endParaRPr lang="en-US" dirty="0"/>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pPr>
              <a:defRPr/>
            </a:pPr>
            <a:fld id="{D119A4CF-86D8-4112-9192-45DCB7093A7B}" type="slidenum">
              <a:rPr lang="en-US"/>
              <a:pPr>
                <a:defRPr/>
              </a:pPr>
              <a:t>‹#›</a:t>
            </a:fld>
            <a:endParaRPr lang="en-US" dirty="0"/>
          </a:p>
        </p:txBody>
      </p:sp>
    </p:spTree>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4"/>
          </p:nvPr>
        </p:nvSpPr>
        <p:spPr/>
        <p:txBody>
          <a:bodyPr/>
          <a:lstStyle>
            <a:lvl1pPr>
              <a:defRPr/>
            </a:lvl1pPr>
          </a:lstStyle>
          <a:p>
            <a:pPr>
              <a:defRPr/>
            </a:pPr>
            <a:fld id="{97A4BD5D-B20C-4469-A00D-C3883E00FF47}" type="datetime1">
              <a:rPr lang="en-US"/>
              <a:pPr>
                <a:defRPr/>
              </a:pPr>
              <a:t>9/4/2022</a:t>
            </a:fld>
            <a:endParaRPr lang="en-US" dirty="0"/>
          </a:p>
        </p:txBody>
      </p:sp>
      <p:sp>
        <p:nvSpPr>
          <p:cNvPr id="5" name="Footer Placeholder 4"/>
          <p:cNvSpPr>
            <a:spLocks noGrp="1"/>
          </p:cNvSpPr>
          <p:nvPr>
            <p:ph type="ftr" sz="quarter" idx="15"/>
          </p:nvPr>
        </p:nvSpPr>
        <p:spPr/>
        <p:txBody>
          <a:bodyPr/>
          <a:lstStyle>
            <a:lvl1pPr>
              <a:defRPr/>
            </a:lvl1pPr>
          </a:lstStyle>
          <a:p>
            <a:pPr>
              <a:defRPr/>
            </a:pPr>
            <a:endParaRPr lang="en-US"/>
          </a:p>
        </p:txBody>
      </p:sp>
      <p:sp>
        <p:nvSpPr>
          <p:cNvPr id="6" name="Slide Number Placeholder 5"/>
          <p:cNvSpPr>
            <a:spLocks noGrp="1"/>
          </p:cNvSpPr>
          <p:nvPr>
            <p:ph type="sldNum" sz="quarter" idx="16"/>
          </p:nvPr>
        </p:nvSpPr>
        <p:spPr/>
        <p:txBody>
          <a:bodyPr/>
          <a:lstStyle>
            <a:lvl1pPr>
              <a:defRPr/>
            </a:lvl1pPr>
          </a:lstStyle>
          <a:p>
            <a:pPr>
              <a:defRPr/>
            </a:pPr>
            <a:fld id="{DF5FF4A8-D6E9-4539-A1B3-79C9F774F645}" type="slidenum">
              <a:rPr lang="en-US"/>
              <a:pPr>
                <a:defRPr/>
              </a:pPr>
              <a:t>‹#›</a:t>
            </a:fld>
            <a:endParaRPr lang="en-US" dirty="0"/>
          </a:p>
        </p:txBody>
      </p:sp>
    </p:spTree>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9F4B830-DF21-4F56-9166-9F2EF5B4C78A}"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4B26CC-D72A-4BD2-ACA1-E6469A3D9750}" type="slidenum">
              <a:rPr lang="en-US"/>
              <a:pPr>
                <a:defRPr/>
              </a:pPr>
              <a:t>‹#›</a:t>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7FBC4D21-D058-4A3C-B835-A5476D2649AF}" type="datetime1">
              <a:rPr lang="en-US"/>
              <a:pPr>
                <a:defRPr/>
              </a:pPr>
              <a:t>9/4/2022</a:t>
            </a:fld>
            <a:endParaRPr lang="en-US" dirty="0"/>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934D5680-241A-4D4E-9A4B-4F89009A2F70}" type="slidenum">
              <a:rPr lang="en-US"/>
              <a:pPr>
                <a:defRPr/>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1943CF1-6263-49FF-90B6-3EE6483F4DF3}"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ED834B-0924-4FF7-AB19-2DA20B92CF43}" type="slidenum">
              <a:rPr lang="en-US"/>
              <a:pPr>
                <a:defRPr/>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cxnSp>
        <p:nvCxnSpPr>
          <p:cNvPr id="5" name="Straight Connector 7"/>
          <p:cNvCxnSpPr/>
          <p:nvPr/>
        </p:nvCxnSpPr>
        <p:spPr>
          <a:xfrm flipV="1">
            <a:off x="8386763" y="5264150"/>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4960138"/>
            <a:ext cx="7772400" cy="1463040"/>
          </a:xfrm>
        </p:spPr>
        <p:txBody>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5FDCAC55-AEB8-4C52-A408-FF072228A1DF}" type="datetime1">
              <a:rPr lang="en-US"/>
              <a:pPr>
                <a:defRPr/>
              </a:pPr>
              <a:t>9/4/2022</a:t>
            </a:fld>
            <a:endParaRPr lang="en-US" dirty="0"/>
          </a:p>
        </p:txBody>
      </p:sp>
      <p:sp>
        <p:nvSpPr>
          <p:cNvPr id="7" name="Footer Placeholder 5"/>
          <p:cNvSpPr>
            <a:spLocks noGrp="1"/>
          </p:cNvSpPr>
          <p:nvPr>
            <p:ph type="ftr" sz="quarter" idx="11"/>
          </p:nvPr>
        </p:nvSpPr>
        <p:spPr/>
        <p:txBody>
          <a:bodyPr/>
          <a:lstStyle>
            <a:lvl1pPr algn="l">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DB2D619-3974-4A26-8A43-7A27593771B9}" type="slidenum">
              <a:rPr lang="en-US"/>
              <a:pPr>
                <a:defRPr/>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723F292-DCA8-4821-9F60-5587CFEAE353}"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EDB758-E0C5-44FA-9745-256FEB1D7E8B}" type="slidenum">
              <a:rPr lang="en-US"/>
              <a:pPr>
                <a:defRPr/>
              </a:pPr>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D21CCAF-AFD2-46E7-BD02-B7E3F25CE560}"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87BEA8-EB23-4ADD-B813-30624313AF28}"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4" name="Straight Connector 6"/>
          <p:cNvCxnSpPr/>
          <p:nvPr/>
        </p:nvCxnSpPr>
        <p:spPr>
          <a:xfrm rot="5400000" flipV="1">
            <a:off x="10058400" y="5873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4B4A7A4-8397-4043-A391-00375D68E9B9}"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9CFFED6-B638-48C7-B1AE-D7BED1965D37}" type="slidenum">
              <a:rPr lang="en-US"/>
              <a:pPr>
                <a:defRPr/>
              </a:pPr>
              <a:t>‹#›</a:t>
            </a:fld>
            <a:endParaRPr lang="en-US" dirty="0"/>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Droplets-HD-Title-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1751012" y="1300785"/>
            <a:ext cx="8689976" cy="25092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8C811B00-EDCF-4F36-8B42-386807B976F9}"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A7FA39E-FF82-474D-84CA-197EEFFE4084}"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7D400334-460B-4579-BE2D-6AE8EC8C4DB5}"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4909A13D-3557-4B90-8204-524E3E857141}" type="slidenum">
              <a:rPr lang="en-US"/>
              <a:pPr>
                <a:defRPr/>
              </a:pPr>
              <a:t>‹#›</a:t>
            </a:fld>
            <a:endParaRPr lang="en-US" dirty="0"/>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828563"/>
            <a:ext cx="10351752" cy="2736819"/>
          </a:xfrm>
        </p:spPr>
        <p:txBody>
          <a:bodyPr anchor="b"/>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DF0E833-0978-4B87-9EDF-5B7F8EE35510}"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9F5A679-1FE4-49B1-8C44-609C36A29452}" type="slidenum">
              <a:rPr lang="en-US"/>
              <a:pPr>
                <a:defRPr/>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5"/>
          </p:nvPr>
        </p:nvSpPr>
        <p:spPr/>
        <p:txBody>
          <a:bodyPr/>
          <a:lstStyle>
            <a:lvl1pPr>
              <a:defRPr/>
            </a:lvl1pPr>
          </a:lstStyle>
          <a:p>
            <a:pPr>
              <a:defRPr/>
            </a:pPr>
            <a:fld id="{6F068310-DA28-4320-BD19-510C3D3018EA}" type="datetime1">
              <a:rPr lang="en-US"/>
              <a:pPr>
                <a:defRPr/>
              </a:pPr>
              <a:t>9/4/2022</a:t>
            </a:fld>
            <a:endParaRPr lang="en-US" dirty="0"/>
          </a:p>
        </p:txBody>
      </p:sp>
      <p:sp>
        <p:nvSpPr>
          <p:cNvPr id="7" name="Footer Placeholder 5"/>
          <p:cNvSpPr>
            <a:spLocks noGrp="1"/>
          </p:cNvSpPr>
          <p:nvPr>
            <p:ph type="ftr" sz="quarter" idx="16"/>
          </p:nvPr>
        </p:nvSpPr>
        <p:spPr/>
        <p:txBody>
          <a:bodyPr/>
          <a:lstStyle>
            <a:lvl1pPr>
              <a:defRPr/>
            </a:lvl1pPr>
          </a:lstStyle>
          <a:p>
            <a:pPr>
              <a:defRPr/>
            </a:pPr>
            <a:endParaRPr lang="en-US"/>
          </a:p>
        </p:txBody>
      </p:sp>
      <p:sp>
        <p:nvSpPr>
          <p:cNvPr id="8" name="Slide Number Placeholder 6"/>
          <p:cNvSpPr>
            <a:spLocks noGrp="1"/>
          </p:cNvSpPr>
          <p:nvPr>
            <p:ph type="sldNum" sz="quarter" idx="17"/>
          </p:nvPr>
        </p:nvSpPr>
        <p:spPr/>
        <p:txBody>
          <a:bodyPr/>
          <a:lstStyle>
            <a:lvl1pPr>
              <a:defRPr/>
            </a:lvl1pPr>
          </a:lstStyle>
          <a:p>
            <a:pPr>
              <a:defRPr/>
            </a:pPr>
            <a:fld id="{29F0A468-6EAA-4237-A42D-E64A82AE8D37}" type="slidenum">
              <a:rPr lang="en-US"/>
              <a:pPr>
                <a:defRPr/>
              </a:pPr>
              <a:t>‹#›</a:t>
            </a:fld>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4"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5"/>
          </p:nvPr>
        </p:nvSpPr>
        <p:spPr/>
        <p:txBody>
          <a:bodyPr/>
          <a:lstStyle>
            <a:lvl1pPr>
              <a:defRPr/>
            </a:lvl1pPr>
          </a:lstStyle>
          <a:p>
            <a:pPr>
              <a:defRPr/>
            </a:pPr>
            <a:fld id="{EF3B6641-8CF1-4CAE-B310-B741ED75B423}" type="datetime1">
              <a:rPr lang="en-US"/>
              <a:pPr>
                <a:defRPr/>
              </a:pPr>
              <a:t>9/4/2022</a:t>
            </a:fld>
            <a:endParaRPr lang="en-US" dirty="0"/>
          </a:p>
        </p:txBody>
      </p:sp>
      <p:sp>
        <p:nvSpPr>
          <p:cNvPr id="9" name="Footer Placeholder 7"/>
          <p:cNvSpPr>
            <a:spLocks noGrp="1"/>
          </p:cNvSpPr>
          <p:nvPr>
            <p:ph type="ftr" sz="quarter" idx="16"/>
          </p:nvPr>
        </p:nvSpPr>
        <p:spPr/>
        <p:txBody>
          <a:bodyPr/>
          <a:lstStyle>
            <a:lvl1pPr>
              <a:defRPr/>
            </a:lvl1pPr>
          </a:lstStyle>
          <a:p>
            <a:pPr>
              <a:defRPr/>
            </a:pPr>
            <a:endParaRPr lang="en-US"/>
          </a:p>
        </p:txBody>
      </p:sp>
      <p:sp>
        <p:nvSpPr>
          <p:cNvPr id="10" name="Slide Number Placeholder 8"/>
          <p:cNvSpPr>
            <a:spLocks noGrp="1"/>
          </p:cNvSpPr>
          <p:nvPr>
            <p:ph type="sldNum" sz="quarter" idx="17"/>
          </p:nvPr>
        </p:nvSpPr>
        <p:spPr/>
        <p:txBody>
          <a:bodyPr/>
          <a:lstStyle>
            <a:lvl1pPr>
              <a:defRPr/>
            </a:lvl1pPr>
          </a:lstStyle>
          <a:p>
            <a:pPr>
              <a:defRPr/>
            </a:pPr>
            <a:fld id="{99B61801-ACD3-456A-A842-5681476E0A0F}" type="slidenum">
              <a:rPr lang="en-US"/>
              <a:pPr>
                <a:defRPr/>
              </a:pPr>
              <a:t>‹#›</a:t>
            </a:fld>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C2A6ECD3-D6C9-4A9F-B0B1-1D2D77321DE1}" type="datetime1">
              <a:rPr lang="en-US"/>
              <a:pPr>
                <a:defRPr/>
              </a:pPr>
              <a:t>9/4/2022</a:t>
            </a:fld>
            <a:endParaRPr lang="en-US" dirty="0"/>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2DB31FF-8E28-4AE2-9663-06CA29CACC1D}" type="slidenum">
              <a:rPr lang="en-US"/>
              <a:pPr>
                <a:defRPr/>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fld id="{DB3BCA07-2C68-45D4-AF85-A715C9CB6F00}" type="datetime1">
              <a:rPr lang="en-US"/>
              <a:pPr>
                <a:defRPr/>
              </a:pPr>
              <a:t>9/4/2022</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7C4DF589-5203-450C-A8E9-F528BA9ED97E}" type="slidenum">
              <a:rPr lang="en-US"/>
              <a:pPr>
                <a:defRPr/>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4"/>
          </p:nvPr>
        </p:nvSpPr>
        <p:spPr/>
        <p:txBody>
          <a:bodyPr/>
          <a:lstStyle>
            <a:lvl1pPr>
              <a:defRPr/>
            </a:lvl1pPr>
          </a:lstStyle>
          <a:p>
            <a:pPr>
              <a:defRPr/>
            </a:pPr>
            <a:fld id="{25D289DC-6ED2-44C6-A31C-8330002A0B5E}" type="datetime1">
              <a:rPr lang="en-US"/>
              <a:pPr>
                <a:defRPr/>
              </a:pPr>
              <a:t>9/4/2022</a:t>
            </a:fld>
            <a:endParaRPr lang="en-US" dirty="0"/>
          </a:p>
        </p:txBody>
      </p:sp>
      <p:sp>
        <p:nvSpPr>
          <p:cNvPr id="7" name="Footer Placeholder 5"/>
          <p:cNvSpPr>
            <a:spLocks noGrp="1"/>
          </p:cNvSpPr>
          <p:nvPr>
            <p:ph type="ftr" sz="quarter" idx="15"/>
          </p:nvPr>
        </p:nvSpPr>
        <p:spPr/>
        <p:txBody>
          <a:bodyPr/>
          <a:lstStyle>
            <a:lvl1pPr>
              <a:defRPr/>
            </a:lvl1pPr>
          </a:lstStyle>
          <a:p>
            <a:pPr>
              <a:defRPr/>
            </a:pPr>
            <a:endParaRPr lang="en-US"/>
          </a:p>
        </p:txBody>
      </p:sp>
      <p:sp>
        <p:nvSpPr>
          <p:cNvPr id="8" name="Slide Number Placeholder 6"/>
          <p:cNvSpPr>
            <a:spLocks noGrp="1"/>
          </p:cNvSpPr>
          <p:nvPr>
            <p:ph type="sldNum" sz="quarter" idx="16"/>
          </p:nvPr>
        </p:nvSpPr>
        <p:spPr/>
        <p:txBody>
          <a:bodyPr/>
          <a:lstStyle>
            <a:lvl1pPr>
              <a:defRPr/>
            </a:lvl1pPr>
          </a:lstStyle>
          <a:p>
            <a:pPr>
              <a:defRPr/>
            </a:pPr>
            <a:fld id="{42545011-A1F1-4C23-A5E5-E3A0C574917A}" type="slidenum">
              <a:rPr lang="en-US"/>
              <a:pPr>
                <a:defRPr/>
              </a:pPr>
              <a:t>‹#›</a:t>
            </a:fld>
            <a:endParaRPr lang="en-US" dirty="0"/>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72F9216C-5B4B-4D5F-812E-1C1469DE4043}"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56CC98B5-1485-4BFF-8FAC-C80BA2E1E37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4" name="Rectangle 9">
            <a:extLst>
              <a:ext uri="{FF2B5EF4-FFF2-40B4-BE49-F238E27FC236}"/>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 name="Straight Connector 8">
            <a:extLst>
              <a:ext uri="{FF2B5EF4-FFF2-40B4-BE49-F238E27FC236}"/>
            </a:extLst>
          </p:cNvPr>
          <p:cNvCxnSpPr/>
          <p:nvPr/>
        </p:nvCxnSpPr>
        <p:spPr>
          <a:xfrm>
            <a:off x="1208088" y="4484688"/>
            <a:ext cx="987583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6">
            <a:extLst>
              <a:ext uri="{FF2B5EF4-FFF2-40B4-BE49-F238E27FC236}"/>
            </a:extLst>
          </p:cNvPr>
          <p:cNvSpPr>
            <a:spLocks noGrp="1"/>
          </p:cNvSpPr>
          <p:nvPr>
            <p:ph type="dt" sz="half" idx="10"/>
          </p:nvPr>
        </p:nvSpPr>
        <p:spPr/>
        <p:txBody>
          <a:bodyPr/>
          <a:lstStyle>
            <a:lvl1pPr>
              <a:defRPr/>
            </a:lvl1pPr>
          </a:lstStyle>
          <a:p>
            <a:pPr>
              <a:defRPr/>
            </a:pPr>
            <a:fld id="{CBB13A94-1B4D-4F47-89B5-9357B1E91300}" type="datetime1">
              <a:rPr lang="en-US"/>
              <a:pPr>
                <a:defRPr/>
              </a:pPr>
              <a:t>9/4/2022</a:t>
            </a:fld>
            <a:endParaRPr lang="en-US" dirty="0"/>
          </a:p>
        </p:txBody>
      </p:sp>
      <p:sp>
        <p:nvSpPr>
          <p:cNvPr id="7" name="Footer Placeholder 7">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8" name="Slide Number Placeholder 10">
            <a:extLst>
              <a:ext uri="{FF2B5EF4-FFF2-40B4-BE49-F238E27FC236}"/>
            </a:extLst>
          </p:cNvPr>
          <p:cNvSpPr>
            <a:spLocks noGrp="1"/>
          </p:cNvSpPr>
          <p:nvPr>
            <p:ph type="sldNum" sz="quarter" idx="12"/>
          </p:nvPr>
        </p:nvSpPr>
        <p:spPr/>
        <p:txBody>
          <a:bodyPr/>
          <a:lstStyle>
            <a:lvl1pPr>
              <a:defRPr/>
            </a:lvl1pPr>
          </a:lstStyle>
          <a:p>
            <a:pPr>
              <a:defRPr/>
            </a:pPr>
            <a:fld id="{CE2CB3A3-452B-4892-B35A-80FCC2F25609}" type="slidenum">
              <a:rPr lang="en-US"/>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8F05999A-1017-40C9-A0BC-13AEB3293CB6}"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4D8DC0D3-2D30-40C0-9711-CAC7AB0C2782}" type="slidenum">
              <a:rPr lang="en-US"/>
              <a:pPr>
                <a:defRPr/>
              </a:pPr>
              <a:t>‹#›</a:t>
            </a:fld>
            <a:endParaRPr lang="en-US" dirty="0"/>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599"/>
            <a:ext cx="10364452" cy="3427245"/>
          </a:xfrm>
        </p:spPr>
        <p:txBody>
          <a:bodyP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C54B7143-90EE-447E-B6E3-6B7E5B46DDA4}"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D6E0829E-3A5F-4DBC-AF44-1EC77B6EC9A6}" type="slidenum">
              <a:rPr lang="en-US"/>
              <a:pPr>
                <a:defRPr/>
              </a:pPr>
              <a:t>‹#›</a:t>
            </a:fld>
            <a:endParaRPr lang="en-US" dirty="0"/>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TextBox 12"/>
          <p:cNvSpPr txBox="1"/>
          <p:nvPr/>
        </p:nvSpPr>
        <p:spPr>
          <a:xfrm>
            <a:off x="1001713" y="754063"/>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7" name="TextBox 13"/>
          <p:cNvSpPr txBox="1"/>
          <p:nvPr/>
        </p:nvSpPr>
        <p:spPr>
          <a:xfrm>
            <a:off x="10556875" y="2994025"/>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1446212" y="609600"/>
            <a:ext cx="9302752" cy="2992904"/>
          </a:xfrm>
        </p:spPr>
        <p:txBody>
          <a:bodyP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p:cNvSpPr>
            <a:spLocks noGrp="1"/>
          </p:cNvSpPr>
          <p:nvPr>
            <p:ph type="dt" sz="half" idx="14"/>
          </p:nvPr>
        </p:nvSpPr>
        <p:spPr/>
        <p:txBody>
          <a:bodyPr/>
          <a:lstStyle>
            <a:lvl1pPr>
              <a:defRPr/>
            </a:lvl1pPr>
          </a:lstStyle>
          <a:p>
            <a:pPr>
              <a:defRPr/>
            </a:pPr>
            <a:fld id="{94DBC154-ECAE-489F-BBCF-C74E071DFC09}" type="datetime1">
              <a:rPr lang="en-US"/>
              <a:pPr>
                <a:defRPr/>
              </a:pPr>
              <a:t>9/4/2022</a:t>
            </a:fld>
            <a:endParaRPr lang="en-US" dirty="0"/>
          </a:p>
        </p:txBody>
      </p:sp>
      <p:sp>
        <p:nvSpPr>
          <p:cNvPr id="9" name="Footer Placeholder 5"/>
          <p:cNvSpPr>
            <a:spLocks noGrp="1"/>
          </p:cNvSpPr>
          <p:nvPr>
            <p:ph type="ftr" sz="quarter" idx="15"/>
          </p:nvPr>
        </p:nvSpPr>
        <p:spPr/>
        <p:txBody>
          <a:bodyPr/>
          <a:lstStyle>
            <a:lvl1pPr>
              <a:defRPr/>
            </a:lvl1pPr>
          </a:lstStyle>
          <a:p>
            <a:pPr>
              <a:defRPr/>
            </a:pPr>
            <a:endParaRPr lang="en-US"/>
          </a:p>
        </p:txBody>
      </p:sp>
      <p:sp>
        <p:nvSpPr>
          <p:cNvPr id="10" name="Slide Number Placeholder 6"/>
          <p:cNvSpPr>
            <a:spLocks noGrp="1"/>
          </p:cNvSpPr>
          <p:nvPr>
            <p:ph type="sldNum" sz="quarter" idx="16"/>
          </p:nvPr>
        </p:nvSpPr>
        <p:spPr/>
        <p:txBody>
          <a:bodyPr/>
          <a:lstStyle>
            <a:lvl1pPr>
              <a:defRPr/>
            </a:lvl1pPr>
          </a:lstStyle>
          <a:p>
            <a:pPr>
              <a:defRPr/>
            </a:pPr>
            <a:fld id="{11DB2D68-101E-4C0B-A88A-6A246D91CCBD}" type="slidenum">
              <a:rPr lang="en-US"/>
              <a:pPr>
                <a:defRPr/>
              </a:pPr>
              <a:t>‹#›</a:t>
            </a:fld>
            <a:endParaRPr lang="en-US" dirty="0"/>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C54DAC95-C8EE-498A-88EA-7FA6A791DBC8}"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1455B4FD-CFB2-47FB-B627-40C19AAB71A9}" type="slidenum">
              <a:rPr lang="en-US"/>
              <a:pPr>
                <a:defRPr/>
              </a:pPr>
              <a:t>‹#›</a:t>
            </a:fld>
            <a:endParaRPr lang="en-US" dirty="0"/>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Date Placeholder 2"/>
          <p:cNvSpPr>
            <a:spLocks noGrp="1"/>
          </p:cNvSpPr>
          <p:nvPr>
            <p:ph type="dt" sz="half" idx="18"/>
          </p:nvPr>
        </p:nvSpPr>
        <p:spPr/>
        <p:txBody>
          <a:bodyPr/>
          <a:lstStyle>
            <a:lvl1pPr>
              <a:defRPr/>
            </a:lvl1pPr>
          </a:lstStyle>
          <a:p>
            <a:pPr>
              <a:defRPr/>
            </a:pPr>
            <a:fld id="{9B1F1654-D97A-4F06-BC5F-A50D6F0D3D2D}" type="datetime1">
              <a:rPr lang="en-US"/>
              <a:pPr>
                <a:defRPr/>
              </a:pPr>
              <a:t>9/4/2022</a:t>
            </a:fld>
            <a:endParaRPr lang="en-US" dirty="0"/>
          </a:p>
        </p:txBody>
      </p:sp>
      <p:sp>
        <p:nvSpPr>
          <p:cNvPr id="16" name="Footer Placeholder 3"/>
          <p:cNvSpPr>
            <a:spLocks noGrp="1"/>
          </p:cNvSpPr>
          <p:nvPr>
            <p:ph type="ftr" sz="quarter" idx="19"/>
          </p:nvPr>
        </p:nvSpPr>
        <p:spPr/>
        <p:txBody>
          <a:bodyPr/>
          <a:lstStyle>
            <a:lvl1pPr>
              <a:defRPr/>
            </a:lvl1pPr>
          </a:lstStyle>
          <a:p>
            <a:pPr>
              <a:defRPr/>
            </a:pPr>
            <a:endParaRPr lang="en-US"/>
          </a:p>
        </p:txBody>
      </p:sp>
      <p:sp>
        <p:nvSpPr>
          <p:cNvPr id="17" name="Slide Number Placeholder 4"/>
          <p:cNvSpPr>
            <a:spLocks noGrp="1"/>
          </p:cNvSpPr>
          <p:nvPr>
            <p:ph type="sldNum" sz="quarter" idx="20"/>
          </p:nvPr>
        </p:nvSpPr>
        <p:spPr/>
        <p:txBody>
          <a:bodyPr/>
          <a:lstStyle>
            <a:lvl1pPr>
              <a:defRPr/>
            </a:lvl1pPr>
          </a:lstStyle>
          <a:p>
            <a:pPr>
              <a:defRPr/>
            </a:pPr>
            <a:fld id="{91030CC1-3C96-4383-BA43-EAA49D4B1A8A}" type="slidenum">
              <a:rPr lang="en-US"/>
              <a:pPr>
                <a:defRPr/>
              </a:pPr>
              <a:t>‹#›</a:t>
            </a:fld>
            <a:endParaRPr lang="en-US" dirty="0"/>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2" name="Picture 15"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913774" y="4781082"/>
            <a:ext cx="3296409" cy="101011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441348" y="4781080"/>
            <a:ext cx="3303352" cy="101011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973173" y="4781078"/>
            <a:ext cx="3305053" cy="1010121"/>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2"/>
          <p:cNvSpPr>
            <a:spLocks noGrp="1"/>
          </p:cNvSpPr>
          <p:nvPr>
            <p:ph type="dt" sz="half" idx="23"/>
          </p:nvPr>
        </p:nvSpPr>
        <p:spPr/>
        <p:txBody>
          <a:bodyPr/>
          <a:lstStyle>
            <a:lvl1pPr>
              <a:defRPr/>
            </a:lvl1pPr>
          </a:lstStyle>
          <a:p>
            <a:pPr>
              <a:defRPr/>
            </a:pPr>
            <a:fld id="{E22CF628-989B-49EE-97D7-BD189F421CC2}" type="datetime1">
              <a:rPr lang="en-US"/>
              <a:pPr>
                <a:defRPr/>
              </a:pPr>
              <a:t>9/4/2022</a:t>
            </a:fld>
            <a:endParaRPr lang="en-US" dirty="0"/>
          </a:p>
        </p:txBody>
      </p:sp>
      <p:sp>
        <p:nvSpPr>
          <p:cNvPr id="14" name="Footer Placeholder 3"/>
          <p:cNvSpPr>
            <a:spLocks noGrp="1"/>
          </p:cNvSpPr>
          <p:nvPr>
            <p:ph type="ftr" sz="quarter" idx="24"/>
          </p:nvPr>
        </p:nvSpPr>
        <p:spPr/>
        <p:txBody>
          <a:bodyPr/>
          <a:lstStyle>
            <a:lvl1pPr>
              <a:defRPr/>
            </a:lvl1pPr>
          </a:lstStyle>
          <a:p>
            <a:pPr>
              <a:defRPr/>
            </a:pPr>
            <a:endParaRPr lang="en-US"/>
          </a:p>
        </p:txBody>
      </p:sp>
      <p:sp>
        <p:nvSpPr>
          <p:cNvPr id="15" name="Slide Number Placeholder 4"/>
          <p:cNvSpPr>
            <a:spLocks noGrp="1"/>
          </p:cNvSpPr>
          <p:nvPr>
            <p:ph type="sldNum" sz="quarter" idx="25"/>
          </p:nvPr>
        </p:nvSpPr>
        <p:spPr/>
        <p:txBody>
          <a:bodyPr/>
          <a:lstStyle>
            <a:lvl1pPr>
              <a:defRPr/>
            </a:lvl1pPr>
          </a:lstStyle>
          <a:p>
            <a:pPr>
              <a:defRPr/>
            </a:pPr>
            <a:fld id="{A5BB6C90-EA6B-41A5-ABC2-FB9CDFFFC8BD}" type="slidenum">
              <a:rPr lang="en-US"/>
              <a:pPr>
                <a:defRPr/>
              </a:pPr>
              <a:t>‹#›</a:t>
            </a:fld>
            <a:endParaRPr lang="en-US" dirty="0"/>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AEF6034C-A205-404D-A6E0-C5BA2991AA88}"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EAE36F86-CDF8-4AC5-8387-6B62989D3BD2}" type="slidenum">
              <a:rPr lang="en-US"/>
              <a:pPr>
                <a:defRPr/>
              </a:pPr>
              <a:t>‹#›</a:t>
            </a:fld>
            <a:endParaRPr lang="en-US" dirty="0"/>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D567D7B6-8B37-4048-BEB5-29983641EC62}"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72E4E108-96CB-407B-B745-C3DB304F550A}" type="slidenum">
              <a:rPr lang="en-US"/>
              <a:pPr>
                <a:defRPr/>
              </a:pPr>
              <a:t>‹#›</a:t>
            </a:fld>
            <a:endParaRPr lang="en-US" dirty="0"/>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42DC18D-58FD-416A-9F6F-FF22D44303B3}"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F44A43-ACD4-4589-A10F-1BD60918BFF0}" type="slidenum">
              <a:rPr lang="en-US"/>
              <a:pPr>
                <a:defRPr/>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Droplets-HD-Title-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ctrTitle"/>
          </p:nvPr>
        </p:nvSpPr>
        <p:spPr>
          <a:xfrm>
            <a:off x="1751012" y="1300785"/>
            <a:ext cx="8689976" cy="25092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74592BFA-3901-4847-A345-FF11D35ADE81}"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FCC4EAA-A15C-43E3-B2AA-F7A8CC00E15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3DC4B28-7272-457A-865D-315159DCE065}"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F221E15-45CA-4E70-8758-56A190F84259}" type="slidenum">
              <a:rPr lang="en-US"/>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D76455B7-27ED-473B-B3FE-786629B5EB80}"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08AB52C2-C732-4794-B3FE-92CAC462B188}" type="slidenum">
              <a:rPr lang="en-US"/>
              <a:pPr>
                <a:defRPr/>
              </a:pPr>
              <a:t>‹#›</a:t>
            </a:fld>
            <a:endParaRPr lang="en-US" dirty="0"/>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828563"/>
            <a:ext cx="10351752" cy="2736819"/>
          </a:xfrm>
        </p:spPr>
        <p:txBody>
          <a:bodyPr anchor="b"/>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F351306-3211-483A-B177-22A2255C7B33}"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B938C77-452E-461C-9237-CA854D078E16}"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5"/>
          </p:nvPr>
        </p:nvSpPr>
        <p:spPr/>
        <p:txBody>
          <a:bodyPr/>
          <a:lstStyle>
            <a:lvl1pPr>
              <a:defRPr/>
            </a:lvl1pPr>
          </a:lstStyle>
          <a:p>
            <a:pPr>
              <a:defRPr/>
            </a:pPr>
            <a:fld id="{CB66BAF1-F240-4566-8BD8-F0379646B134}" type="datetime1">
              <a:rPr lang="en-US"/>
              <a:pPr>
                <a:defRPr/>
              </a:pPr>
              <a:t>9/4/2022</a:t>
            </a:fld>
            <a:endParaRPr lang="en-US" dirty="0"/>
          </a:p>
        </p:txBody>
      </p:sp>
      <p:sp>
        <p:nvSpPr>
          <p:cNvPr id="7" name="Footer Placeholder 5"/>
          <p:cNvSpPr>
            <a:spLocks noGrp="1"/>
          </p:cNvSpPr>
          <p:nvPr>
            <p:ph type="ftr" sz="quarter" idx="16"/>
          </p:nvPr>
        </p:nvSpPr>
        <p:spPr/>
        <p:txBody>
          <a:bodyPr/>
          <a:lstStyle>
            <a:lvl1pPr>
              <a:defRPr/>
            </a:lvl1pPr>
          </a:lstStyle>
          <a:p>
            <a:pPr>
              <a:defRPr/>
            </a:pPr>
            <a:endParaRPr lang="en-US"/>
          </a:p>
        </p:txBody>
      </p:sp>
      <p:sp>
        <p:nvSpPr>
          <p:cNvPr id="8" name="Slide Number Placeholder 6"/>
          <p:cNvSpPr>
            <a:spLocks noGrp="1"/>
          </p:cNvSpPr>
          <p:nvPr>
            <p:ph type="sldNum" sz="quarter" idx="17"/>
          </p:nvPr>
        </p:nvSpPr>
        <p:spPr/>
        <p:txBody>
          <a:bodyPr/>
          <a:lstStyle>
            <a:lvl1pPr>
              <a:defRPr/>
            </a:lvl1pPr>
          </a:lstStyle>
          <a:p>
            <a:pPr>
              <a:defRPr/>
            </a:pPr>
            <a:fld id="{F16CFDE2-3ED0-485F-B743-568D71943638}" type="slidenum">
              <a:rPr lang="en-US"/>
              <a:pPr>
                <a:defRPr/>
              </a:pPr>
              <a:t>‹#›</a:t>
            </a:fld>
            <a:endParaRPr lang="en-US" dirty="0"/>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14"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p:cNvSpPr>
            <a:spLocks noGrp="1"/>
          </p:cNvSpPr>
          <p:nvPr>
            <p:ph type="dt" sz="half" idx="15"/>
          </p:nvPr>
        </p:nvSpPr>
        <p:spPr/>
        <p:txBody>
          <a:bodyPr/>
          <a:lstStyle>
            <a:lvl1pPr>
              <a:defRPr/>
            </a:lvl1pPr>
          </a:lstStyle>
          <a:p>
            <a:pPr>
              <a:defRPr/>
            </a:pPr>
            <a:fld id="{A297E5A7-C5FD-453D-85AE-0B9ED6DE0587}" type="datetime1">
              <a:rPr lang="en-US"/>
              <a:pPr>
                <a:defRPr/>
              </a:pPr>
              <a:t>9/4/2022</a:t>
            </a:fld>
            <a:endParaRPr lang="en-US" dirty="0"/>
          </a:p>
        </p:txBody>
      </p:sp>
      <p:sp>
        <p:nvSpPr>
          <p:cNvPr id="9" name="Footer Placeholder 7"/>
          <p:cNvSpPr>
            <a:spLocks noGrp="1"/>
          </p:cNvSpPr>
          <p:nvPr>
            <p:ph type="ftr" sz="quarter" idx="16"/>
          </p:nvPr>
        </p:nvSpPr>
        <p:spPr/>
        <p:txBody>
          <a:bodyPr/>
          <a:lstStyle>
            <a:lvl1pPr>
              <a:defRPr/>
            </a:lvl1pPr>
          </a:lstStyle>
          <a:p>
            <a:pPr>
              <a:defRPr/>
            </a:pPr>
            <a:endParaRPr lang="en-US"/>
          </a:p>
        </p:txBody>
      </p:sp>
      <p:sp>
        <p:nvSpPr>
          <p:cNvPr id="10" name="Slide Number Placeholder 8"/>
          <p:cNvSpPr>
            <a:spLocks noGrp="1"/>
          </p:cNvSpPr>
          <p:nvPr>
            <p:ph type="sldNum" sz="quarter" idx="17"/>
          </p:nvPr>
        </p:nvSpPr>
        <p:spPr/>
        <p:txBody>
          <a:bodyPr/>
          <a:lstStyle>
            <a:lvl1pPr>
              <a:defRPr/>
            </a:lvl1pPr>
          </a:lstStyle>
          <a:p>
            <a:pPr>
              <a:defRPr/>
            </a:pPr>
            <a:fld id="{E9200393-C4DC-4DC9-A9A6-B755F4B9A02E}" type="slidenum">
              <a:rPr lang="en-US"/>
              <a:pPr>
                <a:defRPr/>
              </a:pPr>
              <a:t>‹#›</a:t>
            </a:fld>
            <a:endParaRPr lang="en-US" dirty="0"/>
          </a:p>
        </p:txBody>
      </p:sp>
    </p:spTree>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A0438BD6-C190-41C6-83DB-5B51273FF349}" type="datetime1">
              <a:rPr lang="en-US"/>
              <a:pPr>
                <a:defRPr/>
              </a:pPr>
              <a:t>9/4/2022</a:t>
            </a:fld>
            <a:endParaRPr lang="en-US" dirty="0"/>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DE8105EA-F3C6-4640-A7C8-317A384573C9}" type="slidenum">
              <a:rPr lang="en-US"/>
              <a:pPr>
                <a:defRPr/>
              </a:pPr>
              <a:t>‹#›</a:t>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 name="Date Placeholder 1"/>
          <p:cNvSpPr>
            <a:spLocks noGrp="1"/>
          </p:cNvSpPr>
          <p:nvPr>
            <p:ph type="dt" sz="half" idx="10"/>
          </p:nvPr>
        </p:nvSpPr>
        <p:spPr/>
        <p:txBody>
          <a:bodyPr/>
          <a:lstStyle>
            <a:lvl1pPr>
              <a:defRPr/>
            </a:lvl1pPr>
          </a:lstStyle>
          <a:p>
            <a:pPr>
              <a:defRPr/>
            </a:pPr>
            <a:fld id="{78279F75-3A1D-4CDD-A34C-842ED220D697}" type="datetime1">
              <a:rPr lang="en-US"/>
              <a:pPr>
                <a:defRPr/>
              </a:pPr>
              <a:t>9/4/2022</a:t>
            </a:fld>
            <a:endParaRPr lang="en-US" dirty="0"/>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3"/>
          <p:cNvSpPr>
            <a:spLocks noGrp="1"/>
          </p:cNvSpPr>
          <p:nvPr>
            <p:ph type="sldNum" sz="quarter" idx="12"/>
          </p:nvPr>
        </p:nvSpPr>
        <p:spPr/>
        <p:txBody>
          <a:bodyPr/>
          <a:lstStyle>
            <a:lvl1pPr>
              <a:defRPr/>
            </a:lvl1pPr>
          </a:lstStyle>
          <a:p>
            <a:pPr>
              <a:defRPr/>
            </a:pPr>
            <a:fld id="{D471E323-4C6C-4ED8-9190-C564AC6F37A9}" type="slidenum">
              <a:rPr lang="en-US"/>
              <a:pPr>
                <a:defRPr/>
              </a:pPr>
              <a:t>‹#›</a:t>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4"/>
          </p:nvPr>
        </p:nvSpPr>
        <p:spPr/>
        <p:txBody>
          <a:bodyPr/>
          <a:lstStyle>
            <a:lvl1pPr>
              <a:defRPr/>
            </a:lvl1pPr>
          </a:lstStyle>
          <a:p>
            <a:pPr>
              <a:defRPr/>
            </a:pPr>
            <a:fld id="{D5D17865-4724-4118-A948-B47AA595D0A1}" type="datetime1">
              <a:rPr lang="en-US"/>
              <a:pPr>
                <a:defRPr/>
              </a:pPr>
              <a:t>9/4/2022</a:t>
            </a:fld>
            <a:endParaRPr lang="en-US" dirty="0"/>
          </a:p>
        </p:txBody>
      </p:sp>
      <p:sp>
        <p:nvSpPr>
          <p:cNvPr id="7" name="Footer Placeholder 5"/>
          <p:cNvSpPr>
            <a:spLocks noGrp="1"/>
          </p:cNvSpPr>
          <p:nvPr>
            <p:ph type="ftr" sz="quarter" idx="15"/>
          </p:nvPr>
        </p:nvSpPr>
        <p:spPr/>
        <p:txBody>
          <a:bodyPr/>
          <a:lstStyle>
            <a:lvl1pPr>
              <a:defRPr/>
            </a:lvl1pPr>
          </a:lstStyle>
          <a:p>
            <a:pPr>
              <a:defRPr/>
            </a:pPr>
            <a:endParaRPr lang="en-US"/>
          </a:p>
        </p:txBody>
      </p:sp>
      <p:sp>
        <p:nvSpPr>
          <p:cNvPr id="8" name="Slide Number Placeholder 6"/>
          <p:cNvSpPr>
            <a:spLocks noGrp="1"/>
          </p:cNvSpPr>
          <p:nvPr>
            <p:ph type="sldNum" sz="quarter" idx="16"/>
          </p:nvPr>
        </p:nvSpPr>
        <p:spPr/>
        <p:txBody>
          <a:bodyPr/>
          <a:lstStyle>
            <a:lvl1pPr>
              <a:defRPr/>
            </a:lvl1pPr>
          </a:lstStyle>
          <a:p>
            <a:pPr>
              <a:defRPr/>
            </a:pPr>
            <a:fld id="{5C7371C1-633C-4FEA-8528-E9D2A8EECE57}" type="slidenum">
              <a:rPr lang="en-US"/>
              <a:pPr>
                <a:defRPr/>
              </a:pPr>
              <a:t>‹#›</a:t>
            </a:fld>
            <a:endParaRPr lang="en-US" dirty="0"/>
          </a:p>
        </p:txBody>
      </p:sp>
    </p:spTree>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F6A3A865-EA05-47AB-AFEF-ABF7BA17FEC8}"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D85ECAC-231B-471F-9107-5621639ED56E}" type="slidenum">
              <a:rPr lang="en-US"/>
              <a:pPr>
                <a:defRPr/>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5" name="Picture 9"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ACD73F95-6776-4E2E-8ED7-93FD820E9C93}"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AE0FE0EB-ECD8-4E28-AD78-3F95F34D5F2A}" type="slidenum">
              <a:rPr lang="en-US"/>
              <a:pPr>
                <a:defRPr/>
              </a:pPr>
              <a:t>‹#›</a:t>
            </a:fld>
            <a:endParaRPr lang="en-US" dirty="0"/>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4" y="609599"/>
            <a:ext cx="10364452" cy="3427245"/>
          </a:xfrm>
        </p:spPr>
        <p:txBody>
          <a:bodyP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D51688F5-D22D-482C-B2F3-E26B9BE325EF}"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DCBB590C-8619-4AB7-9231-7741A4A83F99}" type="slidenum">
              <a:rPr lang="en-US"/>
              <a:pPr>
                <a:defRPr/>
              </a:pPr>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FA51ECC6-A6ED-4EF3-B0C8-DA5FDE510EF8}"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67ED7CA-03F5-47EC-B9F9-8FF1A5F40159}" type="slidenum">
              <a:rPr lang="en-US"/>
              <a:pPr>
                <a:defRPr/>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5" name="Picture 10"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6" name="TextBox 12"/>
          <p:cNvSpPr txBox="1"/>
          <p:nvPr/>
        </p:nvSpPr>
        <p:spPr>
          <a:xfrm>
            <a:off x="1001713" y="754063"/>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fontAlgn="auto">
              <a:spcAft>
                <a:spcPts val="0"/>
              </a:spcAft>
              <a:defRPr/>
            </a:pPr>
            <a:r>
              <a:rPr lang="en-US" sz="8000" dirty="0">
                <a:effectLst/>
                <a:latin typeface="+mn-lt"/>
                <a:cs typeface="+mn-cs"/>
              </a:rPr>
              <a:t>“</a:t>
            </a:r>
          </a:p>
        </p:txBody>
      </p:sp>
      <p:sp>
        <p:nvSpPr>
          <p:cNvPr id="7" name="TextBox 13"/>
          <p:cNvSpPr txBox="1"/>
          <p:nvPr/>
        </p:nvSpPr>
        <p:spPr>
          <a:xfrm>
            <a:off x="10556875" y="2994025"/>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latin typeface="+mn-lt"/>
                <a:cs typeface="+mn-cs"/>
              </a:rPr>
              <a:t>”</a:t>
            </a:r>
          </a:p>
        </p:txBody>
      </p:sp>
      <p:sp>
        <p:nvSpPr>
          <p:cNvPr id="2" name="Title 1"/>
          <p:cNvSpPr>
            <a:spLocks noGrp="1"/>
          </p:cNvSpPr>
          <p:nvPr>
            <p:ph type="title"/>
          </p:nvPr>
        </p:nvSpPr>
        <p:spPr>
          <a:xfrm>
            <a:off x="1446212" y="609600"/>
            <a:ext cx="9302752" cy="2992904"/>
          </a:xfrm>
        </p:spPr>
        <p:txBody>
          <a:bodyP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p:cNvSpPr>
            <a:spLocks noGrp="1"/>
          </p:cNvSpPr>
          <p:nvPr>
            <p:ph type="dt" sz="half" idx="14"/>
          </p:nvPr>
        </p:nvSpPr>
        <p:spPr/>
        <p:txBody>
          <a:bodyPr/>
          <a:lstStyle>
            <a:lvl1pPr>
              <a:defRPr/>
            </a:lvl1pPr>
          </a:lstStyle>
          <a:p>
            <a:pPr>
              <a:defRPr/>
            </a:pPr>
            <a:fld id="{1D7648E3-9757-4432-A59D-2878F9F35649}" type="datetime1">
              <a:rPr lang="en-US"/>
              <a:pPr>
                <a:defRPr/>
              </a:pPr>
              <a:t>9/4/2022</a:t>
            </a:fld>
            <a:endParaRPr lang="en-US" dirty="0"/>
          </a:p>
        </p:txBody>
      </p:sp>
      <p:sp>
        <p:nvSpPr>
          <p:cNvPr id="9" name="Footer Placeholder 5"/>
          <p:cNvSpPr>
            <a:spLocks noGrp="1"/>
          </p:cNvSpPr>
          <p:nvPr>
            <p:ph type="ftr" sz="quarter" idx="15"/>
          </p:nvPr>
        </p:nvSpPr>
        <p:spPr/>
        <p:txBody>
          <a:bodyPr/>
          <a:lstStyle>
            <a:lvl1pPr>
              <a:defRPr/>
            </a:lvl1pPr>
          </a:lstStyle>
          <a:p>
            <a:pPr>
              <a:defRPr/>
            </a:pPr>
            <a:endParaRPr lang="en-US"/>
          </a:p>
        </p:txBody>
      </p:sp>
      <p:sp>
        <p:nvSpPr>
          <p:cNvPr id="10" name="Slide Number Placeholder 6"/>
          <p:cNvSpPr>
            <a:spLocks noGrp="1"/>
          </p:cNvSpPr>
          <p:nvPr>
            <p:ph type="sldNum" sz="quarter" idx="16"/>
          </p:nvPr>
        </p:nvSpPr>
        <p:spPr/>
        <p:txBody>
          <a:bodyPr/>
          <a:lstStyle>
            <a:lvl1pPr>
              <a:defRPr/>
            </a:lvl1pPr>
          </a:lstStyle>
          <a:p>
            <a:pPr>
              <a:defRPr/>
            </a:pPr>
            <a:fld id="{54477E7C-2446-43A0-BE31-4A2702B8F7C3}" type="slidenum">
              <a:rPr lang="en-US"/>
              <a:pPr>
                <a:defRPr/>
              </a:pPr>
              <a:t>‹#›</a:t>
            </a:fld>
            <a:endParaRPr lang="en-US" dirty="0"/>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5"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754538EF-1E6C-4947-A2B3-00994EF17192}"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74283810-A61D-4C1C-88D8-C6B423F88E93}" type="slidenum">
              <a:rPr lang="en-US"/>
              <a:pPr>
                <a:defRPr/>
              </a:pPr>
              <a:t>‹#›</a:t>
            </a:fld>
            <a:endParaRPr lang="en-US" dirty="0"/>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Date Placeholder 2"/>
          <p:cNvSpPr>
            <a:spLocks noGrp="1"/>
          </p:cNvSpPr>
          <p:nvPr>
            <p:ph type="dt" sz="half" idx="18"/>
          </p:nvPr>
        </p:nvSpPr>
        <p:spPr/>
        <p:txBody>
          <a:bodyPr/>
          <a:lstStyle>
            <a:lvl1pPr>
              <a:defRPr/>
            </a:lvl1pPr>
          </a:lstStyle>
          <a:p>
            <a:pPr>
              <a:defRPr/>
            </a:pPr>
            <a:fld id="{0379981A-ADEF-4480-8736-051B3D8F5E2F}" type="datetime1">
              <a:rPr lang="en-US"/>
              <a:pPr>
                <a:defRPr/>
              </a:pPr>
              <a:t>9/4/2022</a:t>
            </a:fld>
            <a:endParaRPr lang="en-US" dirty="0"/>
          </a:p>
        </p:txBody>
      </p:sp>
      <p:sp>
        <p:nvSpPr>
          <p:cNvPr id="16" name="Footer Placeholder 3"/>
          <p:cNvSpPr>
            <a:spLocks noGrp="1"/>
          </p:cNvSpPr>
          <p:nvPr>
            <p:ph type="ftr" sz="quarter" idx="19"/>
          </p:nvPr>
        </p:nvSpPr>
        <p:spPr/>
        <p:txBody>
          <a:bodyPr/>
          <a:lstStyle>
            <a:lvl1pPr>
              <a:defRPr/>
            </a:lvl1pPr>
          </a:lstStyle>
          <a:p>
            <a:pPr>
              <a:defRPr/>
            </a:pPr>
            <a:endParaRPr lang="en-US"/>
          </a:p>
        </p:txBody>
      </p:sp>
      <p:sp>
        <p:nvSpPr>
          <p:cNvPr id="17" name="Slide Number Placeholder 4"/>
          <p:cNvSpPr>
            <a:spLocks noGrp="1"/>
          </p:cNvSpPr>
          <p:nvPr>
            <p:ph type="sldNum" sz="quarter" idx="20"/>
          </p:nvPr>
        </p:nvSpPr>
        <p:spPr/>
        <p:txBody>
          <a:bodyPr/>
          <a:lstStyle>
            <a:lvl1pPr>
              <a:defRPr/>
            </a:lvl1pPr>
          </a:lstStyle>
          <a:p>
            <a:pPr>
              <a:defRPr/>
            </a:pPr>
            <a:fld id="{1B51BE64-E4AF-4F71-B877-CB1DD3B76C9D}" type="slidenum">
              <a:rPr lang="en-US"/>
              <a:pPr>
                <a:defRPr/>
              </a:pPr>
              <a:t>‹#›</a:t>
            </a:fld>
            <a:endParaRPr lang="en-US" dirty="0"/>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2" name="Picture 15"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913774" y="4781082"/>
            <a:ext cx="3296409" cy="1010118"/>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441348" y="4781080"/>
            <a:ext cx="3303352" cy="1010119"/>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973173" y="4781078"/>
            <a:ext cx="3305053" cy="1010121"/>
          </a:xfrm>
        </p:spPr>
        <p:txBody>
          <a:bodyPr anchor="t"/>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2"/>
          <p:cNvSpPr>
            <a:spLocks noGrp="1"/>
          </p:cNvSpPr>
          <p:nvPr>
            <p:ph type="dt" sz="half" idx="23"/>
          </p:nvPr>
        </p:nvSpPr>
        <p:spPr/>
        <p:txBody>
          <a:bodyPr/>
          <a:lstStyle>
            <a:lvl1pPr>
              <a:defRPr/>
            </a:lvl1pPr>
          </a:lstStyle>
          <a:p>
            <a:pPr>
              <a:defRPr/>
            </a:pPr>
            <a:fld id="{5EEBA505-0F76-4548-B6A3-19C29F325E26}" type="datetime1">
              <a:rPr lang="en-US"/>
              <a:pPr>
                <a:defRPr/>
              </a:pPr>
              <a:t>9/4/2022</a:t>
            </a:fld>
            <a:endParaRPr lang="en-US" dirty="0"/>
          </a:p>
        </p:txBody>
      </p:sp>
      <p:sp>
        <p:nvSpPr>
          <p:cNvPr id="14" name="Footer Placeholder 3"/>
          <p:cNvSpPr>
            <a:spLocks noGrp="1"/>
          </p:cNvSpPr>
          <p:nvPr>
            <p:ph type="ftr" sz="quarter" idx="24"/>
          </p:nvPr>
        </p:nvSpPr>
        <p:spPr/>
        <p:txBody>
          <a:bodyPr/>
          <a:lstStyle>
            <a:lvl1pPr>
              <a:defRPr/>
            </a:lvl1pPr>
          </a:lstStyle>
          <a:p>
            <a:pPr>
              <a:defRPr/>
            </a:pPr>
            <a:endParaRPr lang="en-US"/>
          </a:p>
        </p:txBody>
      </p:sp>
      <p:sp>
        <p:nvSpPr>
          <p:cNvPr id="15" name="Slide Number Placeholder 4"/>
          <p:cNvSpPr>
            <a:spLocks noGrp="1"/>
          </p:cNvSpPr>
          <p:nvPr>
            <p:ph type="sldNum" sz="quarter" idx="25"/>
          </p:nvPr>
        </p:nvSpPr>
        <p:spPr/>
        <p:txBody>
          <a:bodyPr/>
          <a:lstStyle>
            <a:lvl1pPr>
              <a:defRPr/>
            </a:lvl1pPr>
          </a:lstStyle>
          <a:p>
            <a:pPr>
              <a:defRPr/>
            </a:pPr>
            <a:fld id="{8F82E94D-A525-44C9-9D99-AC0ACD17FECB}" type="slidenum">
              <a:rPr lang="en-US"/>
              <a:pPr>
                <a:defRPr/>
              </a:pPr>
              <a:t>‹#›</a:t>
            </a:fld>
            <a:endParaRPr lang="en-US" dirty="0"/>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E87AF460-EA42-453F-B8B3-7920F1597EA0}"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9E1698FB-F31A-4972-AFD2-286BE15259E6}" type="slidenum">
              <a:rPr lang="en-US"/>
              <a:pPr>
                <a:defRPr/>
              </a:pPr>
              <a:t>‹#›</a:t>
            </a:fld>
            <a:endParaRPr lang="en-US" dirty="0"/>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8" descr="Droplets-HD-Content-R1d.png"/>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4"/>
          </p:nvPr>
        </p:nvSpPr>
        <p:spPr/>
        <p:txBody>
          <a:bodyPr/>
          <a:lstStyle>
            <a:lvl1pPr>
              <a:defRPr/>
            </a:lvl1pPr>
          </a:lstStyle>
          <a:p>
            <a:pPr>
              <a:defRPr/>
            </a:pPr>
            <a:fld id="{6EAAFE03-8CB1-4EDA-852C-110ACA4B4DAE}" type="datetime1">
              <a:rPr lang="en-US"/>
              <a:pPr>
                <a:defRPr/>
              </a:pPr>
              <a:t>9/4/2022</a:t>
            </a:fld>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p>
        </p:txBody>
      </p:sp>
      <p:sp>
        <p:nvSpPr>
          <p:cNvPr id="7" name="Slide Number Placeholder 5"/>
          <p:cNvSpPr>
            <a:spLocks noGrp="1"/>
          </p:cNvSpPr>
          <p:nvPr>
            <p:ph type="sldNum" sz="quarter" idx="16"/>
          </p:nvPr>
        </p:nvSpPr>
        <p:spPr/>
        <p:txBody>
          <a:bodyPr/>
          <a:lstStyle>
            <a:lvl1pPr>
              <a:defRPr/>
            </a:lvl1pPr>
          </a:lstStyle>
          <a:p>
            <a:pPr>
              <a:defRPr/>
            </a:pPr>
            <a:fld id="{84C8FB9D-CE32-4E33-956B-84C2BD0F03C3}" type="slidenum">
              <a:rPr lang="en-US"/>
              <a:pPr>
                <a:defRPr/>
              </a:pPr>
              <a:t>‹#›</a:t>
            </a:fld>
            <a:endParaRPr lang="en-US" dirty="0"/>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78D0CF5-4C5F-4CEC-9B81-4FB29D10062E}"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DAA2795-B971-4FBB-85B1-CB70A75F6C39}" type="slidenum">
              <a:rPr lang="en-US"/>
              <a:pPr>
                <a:defRPr/>
              </a:pPr>
              <a:t>‹#›</a:t>
            </a:fld>
            <a:endParaRPr 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DROBO-FS\QuickDrops\JB\PPTX NG\Droplets\LightingOverlay.png"/>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grpSp>
        <p:nvGrpSpPr>
          <p:cNvPr id="5"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 name="Rectangle 5"/>
            <p:cNvSpPr>
              <a:spLocks noChangeArrowheads="1"/>
            </p:cNvSpPr>
            <p:nvPr/>
          </p:nvSpPr>
          <p:spPr bwMode="auto">
            <a:xfrm>
              <a:off x="1209675" y="4763"/>
              <a:ext cx="23813" cy="2181225"/>
            </a:xfrm>
            <a:prstGeom prst="rect">
              <a:avLst/>
            </a:prstGeom>
            <a:grpFill/>
            <a:ln>
              <a:noFill/>
            </a:ln>
            <a:extLst>
              <a:ext uri="{91240B29-F687-4F45-9708-019B960494DF}"/>
            </a:extLst>
          </p:spPr>
        </p:sp>
        <p:sp>
          <p:nvSpPr>
            <p:cNvPr id="7"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8"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9" name="Rectangle 8"/>
            <p:cNvSpPr>
              <a:spLocks noChangeArrowheads="1"/>
            </p:cNvSpPr>
            <p:nvPr/>
          </p:nvSpPr>
          <p:spPr bwMode="auto">
            <a:xfrm>
              <a:off x="414338" y="9525"/>
              <a:ext cx="28575" cy="4481513"/>
            </a:xfrm>
            <a:prstGeom prst="rect">
              <a:avLst/>
            </a:prstGeom>
            <a:grpFill/>
            <a:ln>
              <a:noFill/>
            </a:ln>
            <a:extLst>
              <a:ext uri="{91240B29-F687-4F45-9708-019B960494DF}"/>
            </a:extLst>
          </p:spPr>
        </p:sp>
        <p:sp>
          <p:nvSpPr>
            <p:cNvPr id="10"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11"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extLst>
          </p:spPr>
        </p:sp>
        <p:sp>
          <p:nvSpPr>
            <p:cNvPr id="12"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extLst>
          </p:spPr>
        </p:sp>
        <p:sp>
          <p:nvSpPr>
            <p:cNvPr id="13"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14"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extLst>
          </p:spPr>
        </p:sp>
        <p:sp>
          <p:nvSpPr>
            <p:cNvPr id="15"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extLst>
          </p:spPr>
        </p:sp>
        <p:sp>
          <p:nvSpPr>
            <p:cNvPr id="16"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17"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18"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extLst>
          </p:spPr>
        </p:sp>
        <p:sp>
          <p:nvSpPr>
            <p:cNvPr id="19"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extLst>
          </p:spPr>
        </p:sp>
        <p:sp>
          <p:nvSpPr>
            <p:cNvPr id="20"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extLst>
          </p:spPr>
        </p:sp>
        <p:sp>
          <p:nvSpPr>
            <p:cNvPr id="21"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extLst>
          </p:spPr>
        </p:sp>
        <p:sp>
          <p:nvSpPr>
            <p:cNvPr id="22"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extLst>
          </p:spPr>
        </p:sp>
        <p:sp>
          <p:nvSpPr>
            <p:cNvPr id="23"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extLst>
          </p:spPr>
        </p:sp>
        <p:sp>
          <p:nvSpPr>
            <p:cNvPr id="24"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extLst>
          </p:spPr>
        </p:sp>
        <p:sp>
          <p:nvSpPr>
            <p:cNvPr id="25"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extLst>
          </p:spPr>
        </p:sp>
        <p:sp>
          <p:nvSpPr>
            <p:cNvPr id="26"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extLst>
          </p:spPr>
        </p:sp>
        <p:sp>
          <p:nvSpPr>
            <p:cNvPr id="27"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extLst>
          </p:spPr>
        </p:sp>
        <p:sp>
          <p:nvSpPr>
            <p:cNvPr id="28"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extLst>
          </p:spPr>
        </p:sp>
        <p:sp>
          <p:nvSpPr>
            <p:cNvPr id="29"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extLst>
          </p:spPr>
        </p:sp>
        <p:sp>
          <p:nvSpPr>
            <p:cNvPr id="30"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extLst>
          </p:spPr>
        </p:sp>
        <p:sp>
          <p:nvSpPr>
            <p:cNvPr id="31"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32"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extLst>
          </p:spPr>
        </p:sp>
        <p:sp>
          <p:nvSpPr>
            <p:cNvPr id="33"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34" name="Rectangle 33"/>
            <p:cNvSpPr>
              <a:spLocks noChangeArrowheads="1"/>
            </p:cNvSpPr>
            <p:nvPr/>
          </p:nvSpPr>
          <p:spPr bwMode="auto">
            <a:xfrm>
              <a:off x="642938" y="6610350"/>
              <a:ext cx="23813" cy="242888"/>
            </a:xfrm>
            <a:prstGeom prst="rect">
              <a:avLst/>
            </a:prstGeom>
            <a:grpFill/>
            <a:ln>
              <a:noFill/>
            </a:ln>
            <a:extLst>
              <a:ext uri="{91240B29-F687-4F45-9708-019B960494DF}"/>
            </a:extLst>
          </p:spPr>
        </p:sp>
        <p:sp>
          <p:nvSpPr>
            <p:cNvPr id="35"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36"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extLst>
          </p:spPr>
        </p:sp>
        <p:sp>
          <p:nvSpPr>
            <p:cNvPr id="37"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extLst>
          </p:spPr>
        </p:sp>
        <p:sp>
          <p:nvSpPr>
            <p:cNvPr id="38"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extLst>
          </p:spPr>
        </p:sp>
        <p:sp>
          <p:nvSpPr>
            <p:cNvPr id="39"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extLst>
          </p:spPr>
        </p:sp>
        <p:sp>
          <p:nvSpPr>
            <p:cNvPr id="40"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extLst>
          </p:spPr>
        </p:sp>
        <p:sp>
          <p:nvSpPr>
            <p:cNvPr id="41"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extLst>
          </p:spPr>
        </p:sp>
        <p:sp>
          <p:nvSpPr>
            <p:cNvPr id="42"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extLst>
          </p:spPr>
        </p:sp>
        <p:sp>
          <p:nvSpPr>
            <p:cNvPr id="43"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extLst>
          </p:spPr>
        </p:sp>
        <p:sp>
          <p:nvSpPr>
            <p:cNvPr id="44"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extLst>
          </p:spPr>
        </p:sp>
        <p:sp>
          <p:nvSpPr>
            <p:cNvPr id="45"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extLst>
          </p:spPr>
        </p:sp>
        <p:sp>
          <p:nvSpPr>
            <p:cNvPr id="46" name="Rectangle 45"/>
            <p:cNvSpPr>
              <a:spLocks noChangeArrowheads="1"/>
            </p:cNvSpPr>
            <p:nvPr/>
          </p:nvSpPr>
          <p:spPr bwMode="auto">
            <a:xfrm>
              <a:off x="1228725" y="4662488"/>
              <a:ext cx="23813" cy="2181225"/>
            </a:xfrm>
            <a:prstGeom prst="rect">
              <a:avLst/>
            </a:prstGeom>
            <a:grpFill/>
            <a:ln>
              <a:noFill/>
            </a:ln>
            <a:extLst>
              <a:ext uri="{91240B29-F687-4F45-9708-019B960494DF}"/>
            </a:extLst>
          </p:spPr>
        </p:sp>
        <p:sp>
          <p:nvSpPr>
            <p:cNvPr id="47"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extLst>
          </p:spPr>
        </p:sp>
        <p:sp>
          <p:nvSpPr>
            <p:cNvPr id="48"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49"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extLst>
          </p:spPr>
        </p:sp>
        <p:sp>
          <p:nvSpPr>
            <p:cNvPr id="50"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extLst>
          </p:spPr>
        </p:sp>
        <p:sp>
          <p:nvSpPr>
            <p:cNvPr id="51"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52"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extLst>
          </p:spPr>
        </p:sp>
        <p:sp>
          <p:nvSpPr>
            <p:cNvPr id="53"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extLst>
          </p:spPr>
        </p:sp>
        <p:sp>
          <p:nvSpPr>
            <p:cNvPr id="54"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55"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56"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extLst>
          </p:spPr>
        </p:sp>
        <p:sp>
          <p:nvSpPr>
            <p:cNvPr id="57"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extLst>
          </p:spPr>
        </p:sp>
        <p:sp>
          <p:nvSpPr>
            <p:cNvPr id="58"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extLst>
          </p:spPr>
        </p:sp>
        <p:sp>
          <p:nvSpPr>
            <p:cNvPr id="59"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extLst>
          </p:spPr>
        </p:sp>
      </p:grpSp>
      <p:sp>
        <p:nvSpPr>
          <p:cNvPr id="2" name="Title 1"/>
          <p:cNvSpPr>
            <a:spLocks noGrp="1"/>
          </p:cNvSpPr>
          <p:nvPr>
            <p:ph type="ctrTitle"/>
          </p:nvPr>
        </p:nvSpPr>
        <p:spPr>
          <a:xfrm>
            <a:off x="1876424" y="1122363"/>
            <a:ext cx="8791575" cy="2387600"/>
          </a:xfrm>
        </p:spPr>
        <p:txBody>
          <a:bodyPr anchor="b"/>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0" name="Date Placeholder 3"/>
          <p:cNvSpPr>
            <a:spLocks noGrp="1"/>
          </p:cNvSpPr>
          <p:nvPr>
            <p:ph type="dt" sz="half" idx="10"/>
          </p:nvPr>
        </p:nvSpPr>
        <p:spPr>
          <a:xfrm>
            <a:off x="7077075" y="5410200"/>
            <a:ext cx="2743200" cy="365125"/>
          </a:xfrm>
        </p:spPr>
        <p:txBody>
          <a:bodyPr/>
          <a:lstStyle>
            <a:lvl1pPr>
              <a:defRPr/>
            </a:lvl1pPr>
          </a:lstStyle>
          <a:p>
            <a:pPr>
              <a:defRPr/>
            </a:pPr>
            <a:fld id="{693F3AA5-4577-4B08-8DA8-CC38C6EDEFCF}" type="datetime1">
              <a:rPr lang="en-US"/>
              <a:pPr>
                <a:defRPr/>
              </a:pPr>
              <a:t>9/4/2022</a:t>
            </a:fld>
            <a:endParaRPr lang="en-US" dirty="0"/>
          </a:p>
        </p:txBody>
      </p:sp>
      <p:sp>
        <p:nvSpPr>
          <p:cNvPr id="61" name="Footer Placeholder 4"/>
          <p:cNvSpPr>
            <a:spLocks noGrp="1"/>
          </p:cNvSpPr>
          <p:nvPr>
            <p:ph type="ftr" sz="quarter" idx="11"/>
          </p:nvPr>
        </p:nvSpPr>
        <p:spPr>
          <a:xfrm>
            <a:off x="1876425" y="5410200"/>
            <a:ext cx="5124450" cy="365125"/>
          </a:xfrm>
        </p:spPr>
        <p:txBody>
          <a:bodyPr/>
          <a:lstStyle>
            <a:lvl1pPr>
              <a:defRPr/>
            </a:lvl1pPr>
          </a:lstStyle>
          <a:p>
            <a:pPr>
              <a:defRPr/>
            </a:pPr>
            <a:endParaRPr lang="en-US"/>
          </a:p>
        </p:txBody>
      </p:sp>
      <p:sp>
        <p:nvSpPr>
          <p:cNvPr id="62" name="Slide Number Placeholder 5"/>
          <p:cNvSpPr>
            <a:spLocks noGrp="1"/>
          </p:cNvSpPr>
          <p:nvPr>
            <p:ph type="sldNum" sz="quarter" idx="12"/>
          </p:nvPr>
        </p:nvSpPr>
        <p:spPr>
          <a:xfrm>
            <a:off x="9896475" y="5410200"/>
            <a:ext cx="771525" cy="365125"/>
          </a:xfrm>
        </p:spPr>
        <p:txBody>
          <a:bodyPr/>
          <a:lstStyle>
            <a:lvl1pPr>
              <a:defRPr/>
            </a:lvl1pPr>
          </a:lstStyle>
          <a:p>
            <a:pPr>
              <a:defRPr/>
            </a:pPr>
            <a:fld id="{C3B6B624-F818-4BE0-A194-AE91B9349907}" type="slidenum">
              <a:rPr lang="en-US"/>
              <a:pPr>
                <a:defRPr/>
              </a:pPr>
              <a:t>‹#›</a:t>
            </a:fld>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EE49AFB-559A-44C1-9A69-BD68D4C3BD44}"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AAC917-2813-4D7C-8F5C-689BE24555AA}" type="slidenum">
              <a:rPr lang="en-US"/>
              <a:pPr>
                <a:defRPr/>
              </a:pPr>
              <a:t>‹#›</a:t>
            </a:fld>
            <a:endParaRPr lang="en-US" dirty="0"/>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084636D-6C57-4436-9387-CB1A4461985E}"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58DAC4-97F8-4B5A-9E10-155C7CE8ACDF}"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A1F7C5D0-6DD7-4499-AD8C-E0A854F39DAC}"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5CC50D3-6330-47E0-AE72-D5F0CDF9012F}"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4E3DDD6B-6EA1-40C4-8917-9843997F14D3}"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8829616-CCDE-4A64-BC7B-D44DBDA8C5BE}" type="slidenum">
              <a:rPr lang="en-US"/>
              <a:pPr>
                <a:defRPr/>
              </a:pPr>
              <a:t>‹#›</a:t>
            </a:fld>
            <a:endParaRPr lang="en-US" dirty="0"/>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96D6AA5-1670-4BFE-8F8A-527A6DEF133D}"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139AC79-1BAE-44BC-B33C-8DCE63748B54}" type="slidenum">
              <a:rPr lang="en-US"/>
              <a:pPr>
                <a:defRPr/>
              </a:pPr>
              <a:t>‹#›</a:t>
            </a:fld>
            <a:endParaRPr lang="en-US" dirty="0"/>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A2EE3FE1-FCA2-4826-8F4E-A7468008C464}"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6FAB002-BFB8-4A61-ADFE-1787AE01CA95}" type="slidenum">
              <a:rPr lang="en-US"/>
              <a:pPr>
                <a:defRPr/>
              </a:pPr>
              <a:t>‹#›</a:t>
            </a:fld>
            <a:endParaRPr 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6B81823-997A-427B-9235-53927E31F590}"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9A88E40-6C5F-4229-B24C-69108C51266A}" type="slidenum">
              <a:rPr lang="en-US"/>
              <a:pPr>
                <a:defRPr/>
              </a:pPr>
              <a:t>‹#›</a:t>
            </a:fld>
            <a:endParaRPr 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ABDB6AB-94F7-4A27-B29C-628F9BEFD771}"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62CD6EE-126D-4E61-A587-4ADC54FAA8A1}" type="slidenum">
              <a:rPr lang="en-US"/>
              <a:pPr>
                <a:defRPr/>
              </a:pPr>
              <a:t>‹#›</a:t>
            </a:fld>
            <a:endParaRPr lang="en-US" dirty="0"/>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8B2FA394-B751-4551-B758-9456D4403774}"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702FFCB-97EB-47AE-8E05-555754D20CAB}" type="slidenum">
              <a:rPr lang="en-US"/>
              <a:pPr>
                <a:defRPr/>
              </a:pPr>
              <a:t>‹#›</a:t>
            </a:fld>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ormAutofit/>
          </a:bodyPr>
          <a:lstStyle>
            <a:lvl1pPr>
              <a:buNone/>
              <a:defRPr lang="en-US"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603C95C-6712-4A00-B6F3-8152E876DCF8}"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3E8063E-2C4A-4FAD-8079-BF0D7B84AADD}" type="slidenum">
              <a:rPr lang="en-US"/>
              <a:pPr>
                <a:defRPr/>
              </a:pPr>
              <a:t>‹#›</a:t>
            </a:fld>
            <a:endParaRPr lang="en-US" dirty="0"/>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2AD6053-46BC-414B-91E4-74E10447A00B}"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0D805E-25BC-4EA3-81BA-074E0C3E9D24}" type="slidenum">
              <a:rPr lang="en-US"/>
              <a:pPr>
                <a:defRPr/>
              </a:pPr>
              <a:t>‹#›</a:t>
            </a:fld>
            <a:endParaRPr lang="en-US" dirty="0"/>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59"/>
          <p:cNvSpPr txBox="1"/>
          <p:nvPr/>
        </p:nvSpPr>
        <p:spPr>
          <a:xfrm>
            <a:off x="903288" y="731838"/>
            <a:ext cx="609600" cy="585787"/>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rPr>
              <a:t>“</a:t>
            </a:r>
          </a:p>
        </p:txBody>
      </p:sp>
      <p:sp>
        <p:nvSpPr>
          <p:cNvPr id="6" name="TextBox 60"/>
          <p:cNvSpPr txBox="1"/>
          <p:nvPr/>
        </p:nvSpPr>
        <p:spPr>
          <a:xfrm>
            <a:off x="10537825" y="2765425"/>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fontAlgn="auto">
              <a:spcAft>
                <a:spcPts val="0"/>
              </a:spcAft>
              <a:defRPr/>
            </a:pPr>
            <a:r>
              <a:rPr lang="en-US" sz="8000" dirty="0">
                <a:effectLst/>
              </a:rPr>
              <a:t>”</a:t>
            </a:r>
          </a:p>
        </p:txBody>
      </p:sp>
      <p:sp>
        <p:nvSpPr>
          <p:cNvPr id="2" name="Title 1"/>
          <p:cNvSpPr>
            <a:spLocks noGrp="1"/>
          </p:cNvSpPr>
          <p:nvPr>
            <p:ph type="title"/>
          </p:nvPr>
        </p:nvSpPr>
        <p:spPr>
          <a:xfrm>
            <a:off x="1446212" y="609599"/>
            <a:ext cx="9302752" cy="2748429"/>
          </a:xfrm>
        </p:spPr>
        <p:txBody>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p:cNvSpPr>
            <a:spLocks noGrp="1"/>
          </p:cNvSpPr>
          <p:nvPr>
            <p:ph type="dt" sz="half" idx="14"/>
          </p:nvPr>
        </p:nvSpPr>
        <p:spPr/>
        <p:txBody>
          <a:bodyPr/>
          <a:lstStyle>
            <a:lvl1pPr>
              <a:defRPr/>
            </a:lvl1pPr>
          </a:lstStyle>
          <a:p>
            <a:pPr>
              <a:defRPr/>
            </a:pPr>
            <a:fld id="{D2FD37B9-7CD0-449D-824B-643847A8C988}" type="datetime1">
              <a:rPr lang="en-US"/>
              <a:pPr>
                <a:defRPr/>
              </a:pPr>
              <a:t>9/4/2022</a:t>
            </a:fld>
            <a:endParaRPr lang="en-US" dirty="0"/>
          </a:p>
        </p:txBody>
      </p:sp>
      <p:sp>
        <p:nvSpPr>
          <p:cNvPr id="8" name="Footer Placeholder 5"/>
          <p:cNvSpPr>
            <a:spLocks noGrp="1"/>
          </p:cNvSpPr>
          <p:nvPr>
            <p:ph type="ftr" sz="quarter" idx="15"/>
          </p:nvPr>
        </p:nvSpPr>
        <p:spPr/>
        <p:txBody>
          <a:bodyPr/>
          <a:lstStyle>
            <a:lvl1pPr>
              <a:defRPr/>
            </a:lvl1pPr>
          </a:lstStyle>
          <a:p>
            <a:pPr>
              <a:defRPr/>
            </a:pPr>
            <a:endParaRPr lang="en-US"/>
          </a:p>
        </p:txBody>
      </p:sp>
      <p:sp>
        <p:nvSpPr>
          <p:cNvPr id="9" name="Slide Number Placeholder 6"/>
          <p:cNvSpPr>
            <a:spLocks noGrp="1"/>
          </p:cNvSpPr>
          <p:nvPr>
            <p:ph type="sldNum" sz="quarter" idx="16"/>
          </p:nvPr>
        </p:nvSpPr>
        <p:spPr/>
        <p:txBody>
          <a:bodyPr/>
          <a:lstStyle>
            <a:lvl1pPr>
              <a:defRPr/>
            </a:lvl1pPr>
          </a:lstStyle>
          <a:p>
            <a:pPr>
              <a:defRPr/>
            </a:pPr>
            <a:fld id="{E1CE1354-3CD6-4D0F-BDA9-C0EF43E143A3}" type="slidenum">
              <a:rPr lang="en-US"/>
              <a:pPr>
                <a:defRPr/>
              </a:pPr>
              <a:t>‹#›</a:t>
            </a:fld>
            <a:endParaRPr lang="en-US" dirty="0"/>
          </a:p>
        </p:txBody>
      </p:sp>
    </p:spTree>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DBF919A4-211C-4932-9B8A-CFEAEAA37AB8}"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8A541A3-7865-47E1-A561-C7975A75852B}" type="slidenum">
              <a:rPr lang="en-US"/>
              <a:pPr>
                <a:defRPr/>
              </a:pPr>
              <a:t>‹#›</a:t>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9">
            <a:extLst>
              <a:ext uri="{FF2B5EF4-FFF2-40B4-BE49-F238E27FC236}"/>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Date Placeholder 1">
            <a:extLst>
              <a:ext uri="{FF2B5EF4-FFF2-40B4-BE49-F238E27FC236}"/>
            </a:extLst>
          </p:cNvPr>
          <p:cNvSpPr>
            <a:spLocks noGrp="1"/>
          </p:cNvSpPr>
          <p:nvPr>
            <p:ph type="dt" sz="half" idx="10"/>
          </p:nvPr>
        </p:nvSpPr>
        <p:spPr/>
        <p:txBody>
          <a:bodyPr/>
          <a:lstStyle>
            <a:lvl1pPr>
              <a:defRPr/>
            </a:lvl1pPr>
          </a:lstStyle>
          <a:p>
            <a:pPr>
              <a:defRPr/>
            </a:pPr>
            <a:fld id="{93CF4896-76D6-4E89-9706-C85216BB0D4C}" type="datetime1">
              <a:rPr lang="en-US"/>
              <a:pPr>
                <a:defRPr/>
              </a:pPr>
              <a:t>9/4/2022</a:t>
            </a:fld>
            <a:endParaRPr lang="en-US" dirty="0"/>
          </a:p>
        </p:txBody>
      </p:sp>
      <p:sp>
        <p:nvSpPr>
          <p:cNvPr id="4" name="Footer Placeholder 2">
            <a:extLst>
              <a:ext uri="{FF2B5EF4-FFF2-40B4-BE49-F238E27FC236}"/>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extLst>
          </p:cNvPr>
          <p:cNvSpPr>
            <a:spLocks noGrp="1"/>
          </p:cNvSpPr>
          <p:nvPr>
            <p:ph type="sldNum" sz="quarter" idx="12"/>
          </p:nvPr>
        </p:nvSpPr>
        <p:spPr/>
        <p:txBody>
          <a:bodyPr/>
          <a:lstStyle>
            <a:lvl1pPr>
              <a:defRPr/>
            </a:lvl1pPr>
          </a:lstStyle>
          <a:p>
            <a:pPr>
              <a:defRPr/>
            </a:pPr>
            <a:fld id="{12C06A32-93D2-4136-94C3-DC1046DDF22C}" type="slidenum">
              <a:rPr lang="en-US"/>
              <a:pPr>
                <a:defRPr/>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Date Placeholder 3"/>
          <p:cNvSpPr>
            <a:spLocks noGrp="1"/>
          </p:cNvSpPr>
          <p:nvPr>
            <p:ph type="dt" sz="half" idx="18"/>
          </p:nvPr>
        </p:nvSpPr>
        <p:spPr/>
        <p:txBody>
          <a:bodyPr/>
          <a:lstStyle>
            <a:lvl1pPr>
              <a:defRPr/>
            </a:lvl1pPr>
          </a:lstStyle>
          <a:p>
            <a:pPr>
              <a:defRPr/>
            </a:pPr>
            <a:fld id="{E9270A4F-4FD5-41D5-8CB7-9D97ED286FB2}" type="datetime1">
              <a:rPr lang="en-US"/>
              <a:pPr>
                <a:defRPr/>
              </a:pPr>
              <a:t>9/4/2022</a:t>
            </a:fld>
            <a:endParaRPr lang="en-US" dirty="0"/>
          </a:p>
        </p:txBody>
      </p:sp>
      <p:sp>
        <p:nvSpPr>
          <p:cNvPr id="14" name="Footer Placeholder 4"/>
          <p:cNvSpPr>
            <a:spLocks noGrp="1"/>
          </p:cNvSpPr>
          <p:nvPr>
            <p:ph type="ftr" sz="quarter" idx="19"/>
          </p:nvPr>
        </p:nvSpPr>
        <p:spPr/>
        <p:txBody>
          <a:bodyPr/>
          <a:lstStyle>
            <a:lvl1pPr>
              <a:defRPr/>
            </a:lvl1pPr>
          </a:lstStyle>
          <a:p>
            <a:pPr>
              <a:defRPr/>
            </a:pPr>
            <a:endParaRPr lang="en-US"/>
          </a:p>
        </p:txBody>
      </p:sp>
      <p:sp>
        <p:nvSpPr>
          <p:cNvPr id="16" name="Slide Number Placeholder 5"/>
          <p:cNvSpPr>
            <a:spLocks noGrp="1"/>
          </p:cNvSpPr>
          <p:nvPr>
            <p:ph type="sldNum" sz="quarter" idx="20"/>
          </p:nvPr>
        </p:nvSpPr>
        <p:spPr/>
        <p:txBody>
          <a:bodyPr/>
          <a:lstStyle>
            <a:lvl1pPr>
              <a:defRPr/>
            </a:lvl1pPr>
          </a:lstStyle>
          <a:p>
            <a:pPr>
              <a:defRPr/>
            </a:pPr>
            <a:fld id="{35327EC4-4F94-483F-8825-064CAFD2526F}" type="slidenum">
              <a:rPr lang="en-US"/>
              <a:pPr>
                <a:defRPr/>
              </a:pPr>
              <a:t>‹#›</a:t>
            </a:fld>
            <a:endParaRPr lang="en-US" dirty="0"/>
          </a:p>
        </p:txBody>
      </p:sp>
    </p:spTree>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ormAutofit/>
          </a:bodyPr>
          <a:lstStyle>
            <a:lvl1pPr>
              <a:buNone/>
              <a:defRPr lang="en-US" sz="2000" dirty="0"/>
            </a:lvl1pPr>
          </a:lstStyle>
          <a:p>
            <a:pPr lvl="0"/>
            <a:r>
              <a:rPr lang="en-US" noProof="0"/>
              <a:t>Click icon to add picture</a:t>
            </a:r>
            <a:endParaRPr lang="en-US" noProof="0" dirty="0"/>
          </a:p>
        </p:txBody>
      </p:sp>
      <p:sp>
        <p:nvSpPr>
          <p:cNvPr id="21" name="Text Placeholder 3"/>
          <p:cNvSpPr>
            <a:spLocks noGrp="1"/>
          </p:cNvSpPr>
          <p:nvPr>
            <p:ph type="body" sz="half" idx="18"/>
          </p:nvPr>
        </p:nvSpPr>
        <p:spPr>
          <a:xfrm>
            <a:off x="1141413" y="4980858"/>
            <a:ext cx="3195240" cy="81784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ormAutofit/>
          </a:bodyPr>
          <a:lstStyle>
            <a:lvl1pPr>
              <a:buNone/>
              <a:defRPr lang="en-US" sz="2000" dirty="0"/>
            </a:lvl1pPr>
          </a:lstStyle>
          <a:p>
            <a:pPr lvl="0"/>
            <a:r>
              <a:rPr lang="en-US" noProof="0"/>
              <a:t>Click icon to add picture</a:t>
            </a:r>
            <a:endParaRPr lang="en-US" noProof="0" dirty="0"/>
          </a:p>
        </p:txBody>
      </p:sp>
      <p:sp>
        <p:nvSpPr>
          <p:cNvPr id="24" name="Text Placeholder 3"/>
          <p:cNvSpPr>
            <a:spLocks noGrp="1"/>
          </p:cNvSpPr>
          <p:nvPr>
            <p:ph type="body" sz="half" idx="19"/>
          </p:nvPr>
        </p:nvSpPr>
        <p:spPr>
          <a:xfrm>
            <a:off x="4487593" y="4980857"/>
            <a:ext cx="3200400" cy="81034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ormAutofit/>
          </a:bodyPr>
          <a:lstStyle>
            <a:lvl1pPr>
              <a:buNone/>
              <a:defRPr lang="en-US" sz="2000" dirty="0"/>
            </a:lvl1pPr>
          </a:lstStyle>
          <a:p>
            <a:pPr lvl="0"/>
            <a:r>
              <a:rPr lang="en-US" noProof="0"/>
              <a:t>Click icon to add picture</a:t>
            </a:r>
            <a:endParaRPr lang="en-US" noProof="0" dirty="0"/>
          </a:p>
        </p:txBody>
      </p:sp>
      <p:sp>
        <p:nvSpPr>
          <p:cNvPr id="27" name="Text Placeholder 3"/>
          <p:cNvSpPr>
            <a:spLocks noGrp="1"/>
          </p:cNvSpPr>
          <p:nvPr>
            <p:ph type="body" sz="half" idx="20"/>
          </p:nvPr>
        </p:nvSpPr>
        <p:spPr>
          <a:xfrm>
            <a:off x="7852442" y="4980854"/>
            <a:ext cx="3194968" cy="810345"/>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3"/>
          <p:cNvSpPr>
            <a:spLocks noGrp="1"/>
          </p:cNvSpPr>
          <p:nvPr>
            <p:ph type="dt" sz="half" idx="23"/>
          </p:nvPr>
        </p:nvSpPr>
        <p:spPr/>
        <p:txBody>
          <a:bodyPr/>
          <a:lstStyle>
            <a:lvl1pPr>
              <a:defRPr/>
            </a:lvl1pPr>
          </a:lstStyle>
          <a:p>
            <a:pPr>
              <a:defRPr/>
            </a:pPr>
            <a:fld id="{0BFE04A8-8E6C-4D37-8ABA-42F10A9819A4}" type="datetime1">
              <a:rPr lang="en-US"/>
              <a:pPr>
                <a:defRPr/>
              </a:pPr>
              <a:t>9/4/2022</a:t>
            </a:fld>
            <a:endParaRPr lang="en-US" dirty="0"/>
          </a:p>
        </p:txBody>
      </p:sp>
      <p:sp>
        <p:nvSpPr>
          <p:cNvPr id="13" name="Footer Placeholder 4"/>
          <p:cNvSpPr>
            <a:spLocks noGrp="1"/>
          </p:cNvSpPr>
          <p:nvPr>
            <p:ph type="ftr" sz="quarter" idx="24"/>
          </p:nvPr>
        </p:nvSpPr>
        <p:spPr/>
        <p:txBody>
          <a:bodyPr/>
          <a:lstStyle>
            <a:lvl1pPr>
              <a:defRPr/>
            </a:lvl1pPr>
          </a:lstStyle>
          <a:p>
            <a:pPr>
              <a:defRPr/>
            </a:pPr>
            <a:endParaRPr lang="en-US"/>
          </a:p>
        </p:txBody>
      </p:sp>
      <p:sp>
        <p:nvSpPr>
          <p:cNvPr id="14" name="Slide Number Placeholder 5"/>
          <p:cNvSpPr>
            <a:spLocks noGrp="1"/>
          </p:cNvSpPr>
          <p:nvPr>
            <p:ph type="sldNum" sz="quarter" idx="25"/>
          </p:nvPr>
        </p:nvSpPr>
        <p:spPr/>
        <p:txBody>
          <a:bodyPr/>
          <a:lstStyle>
            <a:lvl1pPr>
              <a:defRPr/>
            </a:lvl1pPr>
          </a:lstStyle>
          <a:p>
            <a:pPr>
              <a:defRPr/>
            </a:pPr>
            <a:fld id="{F6974CED-C4C2-423C-8A33-A0C5313C00E0}" type="slidenum">
              <a:rPr lang="en-US"/>
              <a:pPr>
                <a:defRPr/>
              </a:pPr>
              <a:t>‹#›</a:t>
            </a:fld>
            <a:endParaRPr lang="en-US" dirty="0"/>
          </a:p>
        </p:txBody>
      </p:sp>
    </p:spTree>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150BB8C-A00D-492F-A023-44C6AE1CAAFD}"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5636AB-8E79-46FB-A30F-26B97E93E45B}" type="slidenum">
              <a:rPr lang="en-US"/>
              <a:pPr>
                <a:defRPr/>
              </a:pPr>
              <a:t>‹#›</a:t>
            </a:fld>
            <a:endParaRPr lang="en-US" dirty="0"/>
          </a:p>
        </p:txBody>
      </p:sp>
    </p:spTree>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C6BD68F-2238-4F30-A194-7D9829D08D8D}"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73FAA5D-E9F6-48C2-8A6B-F02CA900D45E}" type="slidenum">
              <a:rPr lang="en-US"/>
              <a:pPr>
                <a:defRPr/>
              </a:pPr>
              <a:t>‹#›</a:t>
            </a:fld>
            <a:endParaRPr lang="en-US" dirty="0"/>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6" name="Rectangle 10"/>
          <p:cNvSpPr/>
          <p:nvPr/>
        </p:nvSpPr>
        <p:spPr>
          <a:xfrm>
            <a:off x="1447800" y="1411288"/>
            <a:ext cx="9296400" cy="4035425"/>
          </a:xfrm>
          <a:prstGeom prst="rect">
            <a:avLst/>
          </a:prstGeom>
          <a:noFill/>
          <a:ln w="6350" cap="sq" cmpd="sng" algn="ctr">
            <a:solidFill>
              <a:schemeClr val="tx1">
                <a:lumMod val="75000"/>
                <a:lumOff val="25000"/>
              </a:schemeClr>
            </a:solidFill>
            <a:prstDash val="solid"/>
            <a:miter lim="800000"/>
          </a:ln>
          <a:effectLst/>
        </p:spPr>
      </p:sp>
      <p:sp>
        <p:nvSpPr>
          <p:cNvPr id="7" name="Rectangle 14"/>
          <p:cNvSpPr/>
          <p:nvPr/>
        </p:nvSpPr>
        <p:spPr>
          <a:xfrm>
            <a:off x="5135563" y="1268413"/>
            <a:ext cx="1920875" cy="73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Group 3"/>
          <p:cNvGrpSpPr>
            <a:grpSpLocks/>
          </p:cNvGrpSpPr>
          <p:nvPr/>
        </p:nvGrpSpPr>
        <p:grpSpPr bwMode="auto">
          <a:xfrm>
            <a:off x="5249863" y="1268413"/>
            <a:ext cx="1692275" cy="644525"/>
            <a:chOff x="5318306" y="1386268"/>
            <a:chExt cx="1567331" cy="645295"/>
          </a:xfrm>
        </p:grpSpPr>
        <p:cxnSp>
          <p:nvCxnSpPr>
            <p:cNvPr id="9" name="Straight Connector 16"/>
            <p:cNvCxnSpPr/>
            <p:nvPr/>
          </p:nvCxnSpPr>
          <p:spPr>
            <a:xfrm>
              <a:off x="5318306" y="1386268"/>
              <a:ext cx="0" cy="640526"/>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17"/>
            <p:cNvCxnSpPr/>
            <p:nvPr/>
          </p:nvCxnSpPr>
          <p:spPr>
            <a:xfrm>
              <a:off x="6885637" y="1386268"/>
              <a:ext cx="0" cy="640526"/>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Date Placeholder 19"/>
          <p:cNvSpPr>
            <a:spLocks noGrp="1"/>
          </p:cNvSpPr>
          <p:nvPr>
            <p:ph type="dt" sz="half" idx="10"/>
          </p:nvPr>
        </p:nvSpPr>
        <p:spPr>
          <a:xfrm>
            <a:off x="5318125" y="1341438"/>
            <a:ext cx="1555750" cy="527050"/>
          </a:xfrm>
        </p:spPr>
        <p:txBody>
          <a:bodyPr/>
          <a:lstStyle>
            <a:lvl1pPr algn="ctr">
              <a:defRPr sz="1300" spc="0" baseline="0" smtClean="0">
                <a:solidFill>
                  <a:schemeClr val="tx1"/>
                </a:solidFill>
                <a:latin typeface="+mn-lt"/>
              </a:defRPr>
            </a:lvl1pPr>
          </a:lstStyle>
          <a:p>
            <a:pPr>
              <a:defRPr/>
            </a:pPr>
            <a:fld id="{71CEA5FE-1966-4F6C-8EA7-99B9D66A1DDF}" type="datetime1">
              <a:rPr lang="en-US"/>
              <a:pPr>
                <a:defRPr/>
              </a:pPr>
              <a:t>9/4/2022</a:t>
            </a:fld>
            <a:endParaRPr lang="en-US" dirty="0"/>
          </a:p>
        </p:txBody>
      </p:sp>
      <p:sp>
        <p:nvSpPr>
          <p:cNvPr id="13" name="Footer Placeholder 20"/>
          <p:cNvSpPr>
            <a:spLocks noGrp="1"/>
          </p:cNvSpPr>
          <p:nvPr>
            <p:ph type="ftr" sz="quarter" idx="11"/>
          </p:nvPr>
        </p:nvSpPr>
        <p:spPr>
          <a:xfrm>
            <a:off x="1454150" y="5211763"/>
            <a:ext cx="5905500" cy="228600"/>
          </a:xfrm>
        </p:spPr>
        <p:txBody>
          <a:bodyPr/>
          <a:lstStyle>
            <a:lvl1pPr algn="l">
              <a:defRPr dirty="0">
                <a:solidFill>
                  <a:schemeClr val="tx1">
                    <a:lumMod val="75000"/>
                    <a:lumOff val="25000"/>
                  </a:schemeClr>
                </a:solidFill>
              </a:defRPr>
            </a:lvl1pPr>
          </a:lstStyle>
          <a:p>
            <a:pPr>
              <a:defRPr/>
            </a:pPr>
            <a:endParaRPr lang="en-US"/>
          </a:p>
        </p:txBody>
      </p:sp>
      <p:sp>
        <p:nvSpPr>
          <p:cNvPr id="14" name="Slide Number Placeholder 21"/>
          <p:cNvSpPr>
            <a:spLocks noGrp="1"/>
          </p:cNvSpPr>
          <p:nvPr>
            <p:ph type="sldNum" sz="quarter" idx="12"/>
          </p:nvPr>
        </p:nvSpPr>
        <p:spPr>
          <a:xfrm>
            <a:off x="8607425" y="5211763"/>
            <a:ext cx="2111375" cy="228600"/>
          </a:xfrm>
        </p:spPr>
        <p:txBody>
          <a:bodyPr/>
          <a:lstStyle>
            <a:lvl1pPr>
              <a:defRPr smtClean="0">
                <a:solidFill>
                  <a:schemeClr val="tx1">
                    <a:lumMod val="75000"/>
                    <a:lumOff val="25000"/>
                  </a:schemeClr>
                </a:solidFill>
              </a:defRPr>
            </a:lvl1pPr>
          </a:lstStyle>
          <a:p>
            <a:pPr>
              <a:defRPr/>
            </a:pPr>
            <a:fld id="{8F1E599D-7DE7-4CE5-870F-C56F2B7A72DC}"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B56F963-39A7-461C-B4D8-00DEB9B1F459}"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D77BA04-4916-4517-A0F7-FDFA9A68833E}" type="slidenum">
              <a:rPr lang="en-US"/>
              <a:pPr>
                <a:defRPr/>
              </a:pPr>
              <a:t>‹#›</a:t>
            </a:fld>
            <a:endParaRPr lang="en-US" dirty="0"/>
          </a:p>
        </p:txBody>
      </p:sp>
    </p:spTree>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6" name="Rectangle 23"/>
          <p:cNvSpPr/>
          <p:nvPr/>
        </p:nvSpPr>
        <p:spPr>
          <a:xfrm>
            <a:off x="1447800" y="1411288"/>
            <a:ext cx="9296400" cy="4035425"/>
          </a:xfrm>
          <a:prstGeom prst="rect">
            <a:avLst/>
          </a:prstGeom>
          <a:noFill/>
          <a:ln w="6350" cap="sq" cmpd="sng" algn="ctr">
            <a:solidFill>
              <a:schemeClr val="tx1">
                <a:lumMod val="75000"/>
                <a:lumOff val="25000"/>
              </a:schemeClr>
            </a:solidFill>
            <a:prstDash val="solid"/>
            <a:miter lim="800000"/>
          </a:ln>
          <a:effectLst/>
        </p:spPr>
      </p:sp>
      <p:sp>
        <p:nvSpPr>
          <p:cNvPr id="7" name="Rectangle 29"/>
          <p:cNvSpPr/>
          <p:nvPr/>
        </p:nvSpPr>
        <p:spPr>
          <a:xfrm>
            <a:off x="5135563" y="1268413"/>
            <a:ext cx="1920875" cy="730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8" name="Group 30"/>
          <p:cNvGrpSpPr>
            <a:grpSpLocks/>
          </p:cNvGrpSpPr>
          <p:nvPr/>
        </p:nvGrpSpPr>
        <p:grpSpPr bwMode="auto">
          <a:xfrm>
            <a:off x="5249863" y="1268413"/>
            <a:ext cx="1692275" cy="644525"/>
            <a:chOff x="5318306" y="1386268"/>
            <a:chExt cx="1567331" cy="645295"/>
          </a:xfrm>
        </p:grpSpPr>
        <p:cxnSp>
          <p:nvCxnSpPr>
            <p:cNvPr id="9" name="Straight Connector 31"/>
            <p:cNvCxnSpPr/>
            <p:nvPr/>
          </p:nvCxnSpPr>
          <p:spPr>
            <a:xfrm>
              <a:off x="5318306" y="1386268"/>
              <a:ext cx="0" cy="640526"/>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32"/>
            <p:cNvCxnSpPr/>
            <p:nvPr/>
          </p:nvCxnSpPr>
          <p:spPr>
            <a:xfrm>
              <a:off x="6885637" y="1386268"/>
              <a:ext cx="0" cy="640526"/>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Date Placeholder 3"/>
          <p:cNvSpPr>
            <a:spLocks noGrp="1"/>
          </p:cNvSpPr>
          <p:nvPr>
            <p:ph type="dt" sz="half" idx="10"/>
          </p:nvPr>
        </p:nvSpPr>
        <p:spPr>
          <a:xfrm>
            <a:off x="5321300" y="1344613"/>
            <a:ext cx="1555750" cy="530225"/>
          </a:xfrm>
        </p:spPr>
        <p:txBody>
          <a:bodyPr/>
          <a:lstStyle>
            <a:lvl1pPr algn="ctr">
              <a:defRPr lang="en-US" sz="1300" kern="1200" spc="0" baseline="0" smtClean="0">
                <a:solidFill>
                  <a:schemeClr val="tx1"/>
                </a:solidFill>
                <a:latin typeface="+mn-lt"/>
                <a:ea typeface="+mn-ea"/>
                <a:cs typeface="+mn-cs"/>
              </a:defRPr>
            </a:lvl1pPr>
          </a:lstStyle>
          <a:p>
            <a:pPr>
              <a:defRPr/>
            </a:pPr>
            <a:fld id="{80CCBC54-04FB-467A-A75D-A8B592C92E8D}" type="datetime1">
              <a:rPr/>
              <a:pPr>
                <a:defRPr/>
              </a:pPr>
              <a:t>9/4/2022</a:t>
            </a:fld>
            <a:endParaRPr dirty="0"/>
          </a:p>
        </p:txBody>
      </p:sp>
      <p:sp>
        <p:nvSpPr>
          <p:cNvPr id="13" name="Footer Placeholder 4"/>
          <p:cNvSpPr>
            <a:spLocks noGrp="1"/>
          </p:cNvSpPr>
          <p:nvPr>
            <p:ph type="ftr" sz="quarter" idx="11"/>
          </p:nvPr>
        </p:nvSpPr>
        <p:spPr>
          <a:xfrm>
            <a:off x="1454150" y="5211763"/>
            <a:ext cx="5907088" cy="228600"/>
          </a:xfrm>
        </p:spPr>
        <p:txBody>
          <a:bodyPr/>
          <a:lstStyle>
            <a:lvl1pPr algn="l">
              <a:defRPr dirty="0"/>
            </a:lvl1pPr>
          </a:lstStyle>
          <a:p>
            <a:pPr>
              <a:defRPr/>
            </a:pPr>
            <a:endParaRPr lang="en-US"/>
          </a:p>
        </p:txBody>
      </p:sp>
      <p:sp>
        <p:nvSpPr>
          <p:cNvPr id="14" name="Slide Number Placeholder 5"/>
          <p:cNvSpPr>
            <a:spLocks noGrp="1"/>
          </p:cNvSpPr>
          <p:nvPr>
            <p:ph type="sldNum" sz="quarter" idx="12"/>
          </p:nvPr>
        </p:nvSpPr>
        <p:spPr>
          <a:xfrm>
            <a:off x="8604250" y="5211763"/>
            <a:ext cx="2112963" cy="228600"/>
          </a:xfrm>
        </p:spPr>
        <p:txBody>
          <a:bodyPr/>
          <a:lstStyle>
            <a:lvl1pPr>
              <a:defRPr/>
            </a:lvl1pPr>
          </a:lstStyle>
          <a:p>
            <a:pPr>
              <a:defRPr/>
            </a:pPr>
            <a:fld id="{930F8D31-B693-4CCC-95F1-D0D670014F81}" type="slidenum">
              <a:rPr lang="en-US"/>
              <a:pPr>
                <a:defRPr/>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24767F18-86A9-40F0-A982-5408570B9F74}"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19ADDB-A50F-4FC0-9DC8-FB20CC12753F}" type="slidenum">
              <a:rPr lang="en-US"/>
              <a:pPr>
                <a:defRPr/>
              </a:pPr>
              <a:t>‹#›</a:t>
            </a:fld>
            <a:endParaRPr lang="en-US" dirty="0"/>
          </a:p>
        </p:txBody>
      </p:sp>
    </p:spTree>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60009C0B-E20B-40F0-8148-D38662E1AE5B}"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81D786C-B99C-4077-97C2-909FE8418B65}" type="slidenum">
              <a:rPr lang="en-US"/>
              <a:pPr>
                <a:defRPr/>
              </a:pPr>
              <a:t>‹#›</a:t>
            </a:fld>
            <a:endParaRPr lang="en-US" dirty="0"/>
          </a:p>
        </p:txBody>
      </p:sp>
    </p:spTree>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0F638107-B35D-4C63-981B-3CF9459B7482}"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6DE3BAE-47F0-4540-9120-1DF3F304BA1A}"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7">
            <a:extLst>
              <a:ext uri="{FF2B5EF4-FFF2-40B4-BE49-F238E27FC236}"/>
            </a:extLst>
          </p:cNvPr>
          <p:cNvSpPr/>
          <p:nvPr/>
        </p:nvSpPr>
        <p:spPr>
          <a:xfrm>
            <a:off x="0" y="0"/>
            <a:ext cx="465455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a:xfrm>
            <a:off x="642938" y="6446838"/>
            <a:ext cx="3517900" cy="365125"/>
          </a:xfrm>
        </p:spPr>
        <p:txBody>
          <a:bodyPr/>
          <a:lstStyle>
            <a:lvl1pPr algn="l">
              <a:defRPr smtClean="0"/>
            </a:lvl1pPr>
          </a:lstStyle>
          <a:p>
            <a:pPr>
              <a:defRPr/>
            </a:pPr>
            <a:fld id="{3421502E-D599-4EE9-ABAB-266C96E7802C}" type="datetime1">
              <a:rPr lang="en-US"/>
              <a:pPr>
                <a:defRPr/>
              </a:pPr>
              <a:t>9/4/2022</a:t>
            </a:fld>
            <a:endParaRPr lang="en-US" dirty="0"/>
          </a:p>
        </p:txBody>
      </p:sp>
      <p:sp>
        <p:nvSpPr>
          <p:cNvPr id="7" name="Footer Placeholder 5"/>
          <p:cNvSpPr>
            <a:spLocks noGrp="1"/>
          </p:cNvSpPr>
          <p:nvPr>
            <p:ph type="ftr" sz="quarter" idx="11"/>
          </p:nvPr>
        </p:nvSpPr>
        <p:spPr>
          <a:xfrm>
            <a:off x="5459413" y="6446838"/>
            <a:ext cx="5334000" cy="365125"/>
          </a:xfrm>
        </p:spPr>
        <p:txBody>
          <a:bodyPr/>
          <a:lstStyle>
            <a:lvl1pPr algn="l">
              <a:defRPr dirty="0">
                <a:solidFill>
                  <a:schemeClr val="tx2"/>
                </a:solidFill>
              </a:defRPr>
            </a:lvl1pPr>
          </a:lstStyle>
          <a:p>
            <a:pPr>
              <a:defRPr/>
            </a:pPr>
            <a:endParaRPr lang="en-US"/>
          </a:p>
        </p:txBody>
      </p:sp>
      <p:sp>
        <p:nvSpPr>
          <p:cNvPr id="8" name="Slide Number Placeholder 6"/>
          <p:cNvSpPr>
            <a:spLocks noGrp="1"/>
          </p:cNvSpPr>
          <p:nvPr>
            <p:ph type="sldNum" sz="quarter" idx="12"/>
          </p:nvPr>
        </p:nvSpPr>
        <p:spPr/>
        <p:txBody>
          <a:bodyPr/>
          <a:lstStyle>
            <a:lvl1pPr>
              <a:defRPr smtClean="0">
                <a:solidFill>
                  <a:schemeClr val="tx2"/>
                </a:solidFill>
              </a:defRPr>
            </a:lvl1pPr>
          </a:lstStyle>
          <a:p>
            <a:pPr>
              <a:defRPr/>
            </a:pPr>
            <a:fld id="{DDA6ABC6-4879-4919-94B4-C1298C9FE1B0}" type="slidenum">
              <a:rPr lang="en-US"/>
              <a:pPr>
                <a:defRPr/>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4818AD0-A373-428D-9505-84122E13B2A6}"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B248805-7691-4A4A-8234-E120660F7D9C}" type="slidenum">
              <a:rPr lang="en-US"/>
              <a:pPr>
                <a:defRPr/>
              </a:pPr>
              <a:t>‹#›</a:t>
            </a:fld>
            <a:endParaRPr 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15"/>
          <p:cNvSpPr/>
          <p:nvPr/>
        </p:nvSpPr>
        <p:spPr>
          <a:xfrm>
            <a:off x="246063" y="238125"/>
            <a:ext cx="8531225" cy="63817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14"/>
          <p:cNvSpPr/>
          <p:nvPr/>
        </p:nvSpPr>
        <p:spPr>
          <a:xfrm>
            <a:off x="9020175" y="238125"/>
            <a:ext cx="2925763" cy="638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1"/>
          <p:cNvSpPr/>
          <p:nvPr/>
        </p:nvSpPr>
        <p:spPr>
          <a:xfrm>
            <a:off x="9158288" y="374650"/>
            <a:ext cx="2651125" cy="610870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lvl1pPr>
          </a:lstStyle>
          <a:p>
            <a:pPr>
              <a:defRPr/>
            </a:pPr>
            <a:fld id="{2D07FD49-61C8-4E94-BEC2-B26D91DFBEA6}" type="datetime1">
              <a:rPr lang="en-US"/>
              <a:pPr>
                <a:defRPr/>
              </a:pPr>
              <a:t>9/4/2022</a:t>
            </a:fld>
            <a:endParaRPr lang="en-US" dirty="0"/>
          </a:p>
        </p:txBody>
      </p:sp>
      <p:sp>
        <p:nvSpPr>
          <p:cNvPr id="9" name="Footer Placeholder 8"/>
          <p:cNvSpPr>
            <a:spLocks noGrp="1"/>
          </p:cNvSpPr>
          <p:nvPr>
            <p:ph type="ftr" sz="quarter" idx="11"/>
          </p:nvPr>
        </p:nvSpPr>
        <p:spPr/>
        <p:txBody>
          <a:bodyPr/>
          <a:lstStyle>
            <a:lvl1pPr algn="r">
              <a:defRPr dirty="0"/>
            </a:lvl1pPr>
          </a:lstStyle>
          <a:p>
            <a:pPr>
              <a:defRPr/>
            </a:pPr>
            <a:endParaRPr lang="en-US"/>
          </a:p>
        </p:txBody>
      </p:sp>
      <p:sp>
        <p:nvSpPr>
          <p:cNvPr id="10" name="Slide Number Placeholder 10"/>
          <p:cNvSpPr>
            <a:spLocks noGrp="1"/>
          </p:cNvSpPr>
          <p:nvPr>
            <p:ph type="sldNum" sz="quarter" idx="12"/>
          </p:nvPr>
        </p:nvSpPr>
        <p:spPr>
          <a:xfrm>
            <a:off x="10393363" y="6223000"/>
            <a:ext cx="1463675" cy="274638"/>
          </a:xfrm>
        </p:spPr>
        <p:txBody>
          <a:bodyPr/>
          <a:lstStyle>
            <a:lvl1pPr>
              <a:defRPr smtClean="0">
                <a:solidFill>
                  <a:srgbClr val="FFFFFF"/>
                </a:solidFill>
              </a:defRPr>
            </a:lvl1pPr>
          </a:lstStyle>
          <a:p>
            <a:pPr>
              <a:defRPr/>
            </a:pPr>
            <a:fld id="{4936B099-D820-4F88-8C32-47F6B0E87F19}" type="slidenum">
              <a:rPr lang="en-US"/>
              <a:pPr>
                <a:defRPr/>
              </a:pPr>
              <a:t>‹#›</a:t>
            </a:fld>
            <a:endParaRPr lang="en-US" dirty="0"/>
          </a:p>
        </p:txBody>
      </p:sp>
    </p:spTree>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13"/>
          <p:cNvSpPr/>
          <p:nvPr/>
        </p:nvSpPr>
        <p:spPr>
          <a:xfrm>
            <a:off x="9020175" y="238125"/>
            <a:ext cx="2925763" cy="6381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9"/>
          <p:cNvSpPr/>
          <p:nvPr/>
        </p:nvSpPr>
        <p:spPr>
          <a:xfrm>
            <a:off x="9158288" y="374650"/>
            <a:ext cx="2651125" cy="610870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smtClean="0">
                <a:solidFill>
                  <a:srgbClr val="FFFFFF"/>
                </a:solidFill>
                <a:effectLst>
                  <a:outerShdw blurRad="12700" dist="6350" dir="2700000" algn="tl" rotWithShape="0">
                    <a:prstClr val="black">
                      <a:alpha val="40000"/>
                    </a:prstClr>
                  </a:outerShdw>
                </a:effectLst>
              </a:defRPr>
            </a:lvl1pPr>
          </a:lstStyle>
          <a:p>
            <a:pPr>
              <a:defRPr/>
            </a:pPr>
            <a:fld id="{74E5BA82-C236-4EF3-BD10-0B5BCBCBD7D3}" type="datetime1">
              <a:rPr lang="en-US"/>
              <a:pPr>
                <a:defRPr/>
              </a:pPr>
              <a:t>9/4/2022</a:t>
            </a:fld>
            <a:endParaRPr lang="en-US" dirty="0"/>
          </a:p>
        </p:txBody>
      </p:sp>
      <p:sp>
        <p:nvSpPr>
          <p:cNvPr id="8" name="Footer Placeholder 5"/>
          <p:cNvSpPr>
            <a:spLocks noGrp="1"/>
          </p:cNvSpPr>
          <p:nvPr>
            <p:ph type="ftr" sz="quarter" idx="11"/>
          </p:nvPr>
        </p:nvSpPr>
        <p:spPr/>
        <p:txBody>
          <a:bodyPr/>
          <a:lstStyle>
            <a:lvl1pPr marL="0" algn="l"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a:defRPr/>
            </a:pPr>
            <a:endParaRPr/>
          </a:p>
        </p:txBody>
      </p:sp>
      <p:sp>
        <p:nvSpPr>
          <p:cNvPr id="9" name="Slide Number Placeholder 6"/>
          <p:cNvSpPr>
            <a:spLocks noGrp="1"/>
          </p:cNvSpPr>
          <p:nvPr>
            <p:ph type="sldNum" sz="quarter" idx="12"/>
          </p:nvPr>
        </p:nvSpPr>
        <p:spPr>
          <a:xfrm>
            <a:off x="10396538" y="6227763"/>
            <a:ext cx="1463675" cy="273050"/>
          </a:xfrm>
        </p:spPr>
        <p:txBody>
          <a:bodyPr/>
          <a:lstStyle>
            <a:lvl1pPr>
              <a:defRPr smtClean="0">
                <a:solidFill>
                  <a:srgbClr val="FFFFFF"/>
                </a:solidFill>
              </a:defRPr>
            </a:lvl1pPr>
          </a:lstStyle>
          <a:p>
            <a:pPr>
              <a:defRPr/>
            </a:pPr>
            <a:fld id="{E4BA1BA3-3480-40E4-9E69-6744A60CB420}" type="slidenum">
              <a:rPr lang="en-US"/>
              <a:pPr>
                <a:defRPr/>
              </a:pPr>
              <a:t>‹#›</a:t>
            </a:fld>
            <a:endParaRPr 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AA05623-5E95-4768-B714-D8A690595586}"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15EA473-7A47-4930-859A-8EC580D1B06A}" type="slidenum">
              <a:rPr lang="en-US"/>
              <a:pPr>
                <a:defRPr/>
              </a:pPr>
              <a:t>‹#›</a:t>
            </a:fld>
            <a:endParaRPr lang="en-US" dirty="0"/>
          </a:p>
        </p:txBody>
      </p:sp>
    </p:spTree>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E645285-8B49-413F-A462-147D0A9EA493}"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E5DD32-5CE2-48B7-AEB5-543D46DF64B8}" type="slidenum">
              <a:rPr lang="en-US"/>
              <a:pPr>
                <a:defRPr/>
              </a:pPr>
              <a:t>‹#›</a:t>
            </a:fld>
            <a:endParaRPr lang="en-US" dirty="0"/>
          </a:p>
        </p:txBody>
      </p:sp>
    </p:spTree>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ext uri="{28A0092B-C50C-407E-A947-70E740481C1C}"/>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ext uri="{28A0092B-C50C-407E-A947-70E740481C1C}"/>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ext uri="{28A0092B-C50C-407E-A947-70E740481C1C}"/>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9"/>
          <p:cNvGrpSpPr>
            <a:grpSpLocks/>
          </p:cNvGrpSpPr>
          <p:nvPr/>
        </p:nvGrpSpPr>
        <p:grpSpPr bwMode="auto">
          <a:xfrm>
            <a:off x="9648825" y="4068763"/>
            <a:ext cx="1081088" cy="1081087"/>
            <a:chOff x="9685338" y="4460675"/>
            <a:chExt cx="1080904" cy="1080902"/>
          </a:xfrm>
        </p:grpSpPr>
        <p:sp>
          <p:nvSpPr>
            <p:cNvPr id="8" name="Oval 10"/>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ext uri="{BEBA8EAE-BF5A-486C-A8C5-ECC9F3942E4B}"/>
                </a:extLst>
              </a:blip>
              <a:srcRect/>
              <a:tile tx="0" ty="0" sx="85000" sy="85000" flip="none" algn="tl"/>
            </a:blipFill>
            <a:ln w="25400" cap="flat" cmpd="sng" algn="ctr">
              <a:noFill/>
              <a:prstDash val="solid"/>
            </a:ln>
            <a:effectLst/>
          </p:spPr>
        </p:sp>
        <p:sp>
          <p:nvSpPr>
            <p:cNvPr id="9" name="Oval 11"/>
            <p:cNvSpPr>
              <a:spLocks noChangeArrowheads="1"/>
            </p:cNvSpPr>
            <p:nvPr/>
          </p:nvSpPr>
          <p:spPr bwMode="auto">
            <a:xfrm>
              <a:off x="9793429" y="4568765"/>
              <a:ext cx="864723" cy="864722"/>
            </a:xfrm>
            <a:prstGeom prst="ellipse">
              <a:avLst/>
            </a:prstGeom>
            <a:noFill/>
            <a:ln w="25400" algn="ctr">
              <a:solidFill>
                <a:srgbClr val="FFFFFF"/>
              </a:solidFill>
              <a:round/>
              <a:headEnd/>
              <a:tailEnd/>
            </a:ln>
          </p:spPr>
          <p:txBody>
            <a:bodyPr/>
            <a:lstStyle/>
            <a:p>
              <a:endParaRPr lang="en-US"/>
            </a:p>
          </p:txBody>
        </p:sp>
      </p:grpSp>
      <p:sp>
        <p:nvSpPr>
          <p:cNvPr id="2" name="Title 1"/>
          <p:cNvSpPr>
            <a:spLocks noGrp="1"/>
          </p:cNvSpPr>
          <p:nvPr>
            <p:ph type="ctrTitle"/>
          </p:nvPr>
        </p:nvSpPr>
        <p:spPr>
          <a:xfrm>
            <a:off x="1051560" y="1432223"/>
            <a:ext cx="9966960" cy="3035808"/>
          </a:xfrm>
        </p:spPr>
        <p:txBody>
          <a:bodyPr>
            <a:noAutofit/>
          </a:bodyPr>
          <a:lstStyle>
            <a:lvl1pPr algn="l">
              <a:lnSpc>
                <a:spcPct val="80000"/>
              </a:lnSpc>
              <a:defRPr sz="9600" cap="all" baseline="0">
                <a:blipFill dpi="0" rotWithShape="1">
                  <a:blip r:embed="rId3"/>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10" name="Date Placeholder 3"/>
          <p:cNvSpPr>
            <a:spLocks noGrp="1"/>
          </p:cNvSpPr>
          <p:nvPr>
            <p:ph type="dt" sz="half" idx="10"/>
          </p:nvPr>
        </p:nvSpPr>
        <p:spPr/>
        <p:txBody>
          <a:bodyPr/>
          <a:lstStyle>
            <a:lvl1pPr>
              <a:defRPr/>
            </a:lvl1pPr>
          </a:lstStyle>
          <a:p>
            <a:pPr>
              <a:defRPr/>
            </a:pPr>
            <a:fld id="{1C940CC9-E82A-4C5B-97D6-F2F16CCABAEC}" type="datetime1">
              <a:rPr lang="en-US"/>
              <a:pPr>
                <a:defRPr/>
              </a:pPr>
              <a:t>9/4/2022</a:t>
            </a:fld>
            <a:endParaRPr lang="en-US" dirty="0"/>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a:xfrm>
            <a:off x="9593263" y="4289425"/>
            <a:ext cx="1193800" cy="639763"/>
          </a:xfrm>
        </p:spPr>
        <p:txBody>
          <a:bodyPr/>
          <a:lstStyle>
            <a:lvl1pPr>
              <a:defRPr sz="2800" smtClean="0"/>
            </a:lvl1pPr>
          </a:lstStyle>
          <a:p>
            <a:pPr>
              <a:defRPr/>
            </a:pPr>
            <a:fld id="{34C114EB-C423-4A37-A73F-E70319E01A7A}" type="slidenum">
              <a:rPr lang="en-US"/>
              <a:pPr>
                <a:defRPr/>
              </a:pPr>
              <a:t>‹#›</a:t>
            </a:fld>
            <a:endParaRPr 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A46C5A6-0EC0-4287-9464-4521A65BEB30}"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D2CAD9-F59E-4EEA-BEC8-47FC1CD88442}" type="slidenum">
              <a:rPr lang="en-US"/>
              <a:pPr>
                <a:defRPr/>
              </a:pPr>
              <a:t>‹#›</a:t>
            </a:fld>
            <a:endParaRPr lang="en-US" dirty="0"/>
          </a:p>
        </p:txBody>
      </p:sp>
    </p:spTree>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ext uri="{28A0092B-C50C-407E-A947-70E740481C1C}"/>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 name="Group 7"/>
          <p:cNvGrpSpPr>
            <a:grpSpLocks/>
          </p:cNvGrpSpPr>
          <p:nvPr/>
        </p:nvGrpSpPr>
        <p:grpSpPr bwMode="auto">
          <a:xfrm>
            <a:off x="896938" y="2325688"/>
            <a:ext cx="1081087" cy="1081087"/>
            <a:chOff x="9685338" y="4460675"/>
            <a:chExt cx="1080904" cy="1080902"/>
          </a:xfrm>
        </p:grpSpPr>
        <p:sp>
          <p:nvSpPr>
            <p:cNvPr id="6" name="Oval 8"/>
            <p:cNvSpPr/>
            <p:nvPr/>
          </p:nvSpPr>
          <p:spPr>
            <a:xfrm>
              <a:off x="9685338" y="4460675"/>
              <a:ext cx="1080904" cy="1080902"/>
            </a:xfrm>
            <a:prstGeom prst="ellipse">
              <a:avLst/>
            </a:prstGeom>
            <a:blipFill dpi="0" rotWithShape="1">
              <a:blip r:embed="rId3">
                <a:duotone>
                  <a:schemeClr val="accent1">
                    <a:shade val="45000"/>
                    <a:satMod val="135000"/>
                  </a:schemeClr>
                  <a:prstClr val="white"/>
                </a:duotone>
                <a:extLst>
                  <a:ext uri="{BEBA8EAE-BF5A-486C-A8C5-ECC9F3942E4B}"/>
                </a:extLst>
              </a:blip>
              <a:srcRect/>
              <a:tile tx="0" ty="0" sx="85000" sy="85000" flip="none" algn="tl"/>
            </a:blipFill>
            <a:ln w="25400" cap="flat" cmpd="sng" algn="ctr">
              <a:noFill/>
              <a:prstDash val="solid"/>
            </a:ln>
            <a:effectLst/>
          </p:spPr>
        </p:sp>
        <p:sp>
          <p:nvSpPr>
            <p:cNvPr id="7" name="Oval 9"/>
            <p:cNvSpPr>
              <a:spLocks noChangeArrowheads="1"/>
            </p:cNvSpPr>
            <p:nvPr/>
          </p:nvSpPr>
          <p:spPr bwMode="auto">
            <a:xfrm>
              <a:off x="9793429" y="4568765"/>
              <a:ext cx="864723" cy="864722"/>
            </a:xfrm>
            <a:prstGeom prst="ellipse">
              <a:avLst/>
            </a:prstGeom>
            <a:noFill/>
            <a:ln w="25400" algn="ctr">
              <a:solidFill>
                <a:srgbClr val="FFFFFF"/>
              </a:solidFill>
              <a:round/>
              <a:headEnd/>
              <a:tailEnd/>
            </a:ln>
          </p:spPr>
          <p:txBody>
            <a:bodyPr/>
            <a:lstStyle/>
            <a:p>
              <a:endParaRPr lang="en-US"/>
            </a:p>
          </p:txBody>
        </p:sp>
      </p:grpSp>
      <p:sp>
        <p:nvSpPr>
          <p:cNvPr id="2" name="Title 1"/>
          <p:cNvSpPr>
            <a:spLocks noGrp="1"/>
          </p:cNvSpPr>
          <p:nvPr>
            <p:ph type="title"/>
          </p:nvPr>
        </p:nvSpPr>
        <p:spPr>
          <a:xfrm>
            <a:off x="2167128" y="1225296"/>
            <a:ext cx="9281160" cy="3520440"/>
          </a:xfrm>
        </p:spPr>
        <p:txBody>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0"/>
          </p:nvPr>
        </p:nvSpPr>
        <p:spPr>
          <a:xfrm>
            <a:off x="8593138" y="6272213"/>
            <a:ext cx="2644775" cy="365125"/>
          </a:xfrm>
        </p:spPr>
        <p:txBody>
          <a:bodyPr/>
          <a:lstStyle>
            <a:lvl1pPr>
              <a:defRPr/>
            </a:lvl1pPr>
          </a:lstStyle>
          <a:p>
            <a:pPr>
              <a:defRPr/>
            </a:pPr>
            <a:fld id="{87EC94B6-6480-4816-8566-2177EA1C68E9}" type="datetime1">
              <a:rPr lang="en-US"/>
              <a:pPr>
                <a:defRPr/>
              </a:pPr>
              <a:t>9/4/2022</a:t>
            </a:fld>
            <a:endParaRPr lang="en-US" dirty="0"/>
          </a:p>
        </p:txBody>
      </p:sp>
      <p:sp>
        <p:nvSpPr>
          <p:cNvPr id="9" name="Footer Placeholder 4"/>
          <p:cNvSpPr>
            <a:spLocks noGrp="1"/>
          </p:cNvSpPr>
          <p:nvPr>
            <p:ph type="ftr" sz="quarter" idx="11"/>
          </p:nvPr>
        </p:nvSpPr>
        <p:spPr>
          <a:xfrm>
            <a:off x="2182813" y="6272213"/>
            <a:ext cx="6327775" cy="365125"/>
          </a:xfrm>
        </p:spPr>
        <p:txBody>
          <a:bodyPr/>
          <a:lstStyle>
            <a:lvl1pPr>
              <a:defRPr/>
            </a:lvl1pPr>
          </a:lstStyle>
          <a:p>
            <a:pPr>
              <a:defRPr/>
            </a:pPr>
            <a:endParaRPr lang="en-US"/>
          </a:p>
        </p:txBody>
      </p:sp>
      <p:sp>
        <p:nvSpPr>
          <p:cNvPr id="10" name="Slide Number Placeholder 5"/>
          <p:cNvSpPr>
            <a:spLocks noGrp="1"/>
          </p:cNvSpPr>
          <p:nvPr>
            <p:ph type="sldNum" sz="quarter" idx="12"/>
          </p:nvPr>
        </p:nvSpPr>
        <p:spPr>
          <a:xfrm>
            <a:off x="842963" y="2506663"/>
            <a:ext cx="1189037" cy="719137"/>
          </a:xfrm>
        </p:spPr>
        <p:txBody>
          <a:bodyPr/>
          <a:lstStyle>
            <a:lvl1pPr>
              <a:defRPr sz="2800" smtClean="0"/>
            </a:lvl1pPr>
          </a:lstStyle>
          <a:p>
            <a:pPr>
              <a:defRPr/>
            </a:pPr>
            <a:fld id="{1A547E22-DED6-4398-9F60-AD58235D8BD3}" type="slidenum">
              <a:rPr lang="en-US"/>
              <a:pPr>
                <a:defRPr/>
              </a:pPr>
              <a:t>‹#›</a:t>
            </a:fld>
            <a:endParaRPr 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0FCBEF3-840E-4E14-8361-8A0C29534D2D}"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3F534D-DDA1-4804-88A2-8FB59AA50A21}" type="slidenum">
              <a:rPr lang="en-US"/>
              <a:pPr>
                <a:defRPr/>
              </a:pPr>
              <a:t>‹#›</a:t>
            </a:fld>
            <a:endParaRPr lang="en-US" dirty="0"/>
          </a:p>
        </p:txBody>
      </p:sp>
    </p:spTree>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E90565AC-D917-4B88-9F04-5B180F3CEB74}" type="datetime1">
              <a:rPr lang="en-US"/>
              <a:pPr>
                <a:defRPr/>
              </a:pPr>
              <a:t>9/4/2022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B219BFC-B2FD-4141-8C6D-C714070DF0D2}" type="slidenum">
              <a:rPr lang="en-US"/>
              <a:pPr>
                <a:defRPr/>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7">
            <a:extLst>
              <a:ext uri="{FF2B5EF4-FFF2-40B4-BE49-F238E27FC236}"/>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2" name="Title 1"/>
          <p:cNvSpPr>
            <a:spLocks noGrp="1"/>
          </p:cNvSpPr>
          <p:nvPr>
            <p:ph type="title"/>
          </p:nvPr>
        </p:nvSpPr>
        <p:spPr>
          <a:xfrm>
            <a:off x="1097279" y="4799362"/>
            <a:ext cx="10113645" cy="743682"/>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smtClean="0"/>
            </a:lvl1pPr>
          </a:lstStyle>
          <a:p>
            <a:pPr>
              <a:defRPr/>
            </a:pPr>
            <a:fld id="{A7820EB7-00B3-4273-9DA7-807D39397E46}"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6219D221-66BB-4F6C-8AC9-05F064D99CD3}" type="slidenum">
              <a:rPr lang="en-US"/>
              <a:pPr>
                <a:defRPr/>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2138A923-4138-42BA-B453-ED4A998C3744}" type="datetime1">
              <a:rPr lang="en-US"/>
              <a:pPr>
                <a:defRPr/>
              </a:pPr>
              <a:t>9/4/2022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E61B3C2-EF1C-4C40-86EB-A91511CD68A7}" type="slidenum">
              <a:rPr lang="en-US"/>
              <a:pPr>
                <a:defRPr/>
              </a:pPr>
              <a:t>‹#›</a:t>
            </a:fld>
            <a:endParaRPr 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CDA02F-32A7-49F2-A976-3E4CFDB24EF0}" type="datetime1">
              <a:rPr lang="en-US"/>
              <a:pPr>
                <a:defRPr/>
              </a:pPr>
              <a:t>9/4/2022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9BC998D-664C-4E84-8623-0F1D3C708CBB}" type="slidenum">
              <a:rPr lang="en-US"/>
              <a:pPr>
                <a:defRPr/>
              </a:pPr>
              <a:t>‹#›</a:t>
            </a:fld>
            <a:endParaRPr 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ext uri="{28A0092B-C50C-407E-A947-70E740481C1C}"/>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 name="Group 8"/>
          <p:cNvGrpSpPr>
            <a:grpSpLocks noChangeAspect="1"/>
          </p:cNvGrpSpPr>
          <p:nvPr/>
        </p:nvGrpSpPr>
        <p:grpSpPr bwMode="auto">
          <a:xfrm>
            <a:off x="11401425" y="6229350"/>
            <a:ext cx="457200" cy="457200"/>
            <a:chOff x="11361456" y="6195813"/>
            <a:chExt cx="548640" cy="548640"/>
          </a:xfrm>
        </p:grpSpPr>
        <p:sp>
          <p:nvSpPr>
            <p:cNvPr id="7" name="Oval 9"/>
            <p:cNvSpPr/>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extLst>
              </a:blip>
              <a:srcRect/>
              <a:tile tx="50800" ty="0" sx="85000" sy="85000" flip="none" algn="tl"/>
            </a:blipFill>
            <a:ln w="25400" cap="flat" cmpd="sng" algn="ctr">
              <a:noFill/>
              <a:prstDash val="solid"/>
            </a:ln>
            <a:effectLst/>
          </p:spPr>
        </p:sp>
        <p:sp>
          <p:nvSpPr>
            <p:cNvPr id="8" name="Oval 10"/>
            <p:cNvSpPr>
              <a:spLocks noChangeArrowheads="1"/>
            </p:cNvSpPr>
            <p:nvPr/>
          </p:nvSpPr>
          <p:spPr bwMode="auto">
            <a:xfrm>
              <a:off x="11396488" y="6230844"/>
              <a:ext cx="478576" cy="478578"/>
            </a:xfrm>
            <a:prstGeom prst="ellipse">
              <a:avLst/>
            </a:prstGeom>
            <a:noFill/>
            <a:ln w="12700" algn="ctr">
              <a:solidFill>
                <a:srgbClr val="FFFFFF"/>
              </a:solidFill>
              <a:round/>
              <a:headEnd/>
              <a:tailEnd/>
            </a:ln>
          </p:spPr>
          <p:txBody>
            <a:bodyPr/>
            <a:lstStyle/>
            <a:p>
              <a:endParaRPr lang="en-US"/>
            </a:p>
          </p:txBody>
        </p:sp>
      </p:grpSp>
      <p:sp>
        <p:nvSpPr>
          <p:cNvPr id="2" name="Title 1"/>
          <p:cNvSpPr>
            <a:spLocks noGrp="1"/>
          </p:cNvSpPr>
          <p:nvPr>
            <p:ph type="title"/>
          </p:nvPr>
        </p:nvSpPr>
        <p:spPr>
          <a:xfrm>
            <a:off x="8549640" y="685800"/>
            <a:ext cx="3200400" cy="1737360"/>
          </a:xfrm>
        </p:spPr>
        <p:txBody>
          <a:bodyPr anchor="b"/>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4"/>
          <p:cNvSpPr>
            <a:spLocks noGrp="1"/>
          </p:cNvSpPr>
          <p:nvPr>
            <p:ph type="dt" sz="half" idx="10"/>
          </p:nvPr>
        </p:nvSpPr>
        <p:spPr/>
        <p:txBody>
          <a:bodyPr/>
          <a:lstStyle>
            <a:lvl1pPr>
              <a:defRPr/>
            </a:lvl1pPr>
          </a:lstStyle>
          <a:p>
            <a:pPr>
              <a:defRPr/>
            </a:pPr>
            <a:fld id="{CBA47D0D-12F5-4275-BD5C-263370869AFC}" type="datetime1">
              <a:rPr lang="en-US"/>
              <a:pPr>
                <a:defRPr/>
              </a:pPr>
              <a:t>9/4/2022</a:t>
            </a:fld>
            <a:endParaRPr lang="en-US" dirty="0"/>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p:txBody>
          <a:bodyPr/>
          <a:lstStyle>
            <a:lvl1pPr>
              <a:defRPr/>
            </a:lvl1pPr>
          </a:lstStyle>
          <a:p>
            <a:pPr>
              <a:defRPr/>
            </a:pPr>
            <a:fld id="{313B3DFA-2040-4BA8-9F5C-53403B3B6504}" type="slidenum">
              <a:rPr lang="en-US"/>
              <a:pPr>
                <a:defRPr/>
              </a:pPr>
              <a:t>‹#›</a:t>
            </a:fld>
            <a:endParaRPr lang="en-US" dirty="0"/>
          </a:p>
        </p:txBody>
      </p:sp>
    </p:spTree>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ext uri="{28A0092B-C50C-407E-A947-70E740481C1C}"/>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 name="Group 7"/>
          <p:cNvGrpSpPr>
            <a:grpSpLocks noChangeAspect="1"/>
          </p:cNvGrpSpPr>
          <p:nvPr/>
        </p:nvGrpSpPr>
        <p:grpSpPr bwMode="auto">
          <a:xfrm>
            <a:off x="11401425" y="6229350"/>
            <a:ext cx="457200" cy="457200"/>
            <a:chOff x="11361456" y="6195813"/>
            <a:chExt cx="548640" cy="548640"/>
          </a:xfrm>
        </p:grpSpPr>
        <p:sp>
          <p:nvSpPr>
            <p:cNvPr id="7" name="Oval 8"/>
            <p:cNvSpPr/>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extLst>
              </a:blip>
              <a:srcRect/>
              <a:tile tx="50800" ty="0" sx="85000" sy="85000" flip="none" algn="tl"/>
            </a:blipFill>
            <a:ln w="25400" cap="flat" cmpd="sng" algn="ctr">
              <a:noFill/>
              <a:prstDash val="solid"/>
            </a:ln>
            <a:effectLst/>
          </p:spPr>
        </p:sp>
        <p:sp>
          <p:nvSpPr>
            <p:cNvPr id="8" name="Oval 9"/>
            <p:cNvSpPr>
              <a:spLocks noChangeArrowheads="1"/>
            </p:cNvSpPr>
            <p:nvPr/>
          </p:nvSpPr>
          <p:spPr bwMode="auto">
            <a:xfrm>
              <a:off x="11396488" y="6230844"/>
              <a:ext cx="478576" cy="478578"/>
            </a:xfrm>
            <a:prstGeom prst="ellipse">
              <a:avLst/>
            </a:prstGeom>
            <a:noFill/>
            <a:ln w="12700" algn="ctr">
              <a:solidFill>
                <a:srgbClr val="FFFFFF"/>
              </a:solidFill>
              <a:round/>
              <a:headEnd/>
              <a:tailEnd/>
            </a:ln>
          </p:spPr>
          <p:txBody>
            <a:bodyPr/>
            <a:lstStyle/>
            <a:p>
              <a:endParaRPr lang="en-US"/>
            </a:p>
          </p:txBody>
        </p:sp>
      </p:grpSp>
      <p:sp>
        <p:nvSpPr>
          <p:cNvPr id="2" name="Title 1"/>
          <p:cNvSpPr>
            <a:spLocks noGrp="1"/>
          </p:cNvSpPr>
          <p:nvPr>
            <p:ph type="title"/>
          </p:nvPr>
        </p:nvSpPr>
        <p:spPr>
          <a:xfrm>
            <a:off x="8549640" y="685800"/>
            <a:ext cx="3200400" cy="1737360"/>
          </a:xfrm>
        </p:spPr>
        <p:txBody>
          <a:bodyPr anchor="b"/>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Date Placeholder 4"/>
          <p:cNvSpPr>
            <a:spLocks noGrp="1"/>
          </p:cNvSpPr>
          <p:nvPr>
            <p:ph type="dt" sz="half" idx="10"/>
          </p:nvPr>
        </p:nvSpPr>
        <p:spPr/>
        <p:txBody>
          <a:bodyPr/>
          <a:lstStyle>
            <a:lvl1pPr>
              <a:defRPr/>
            </a:lvl1pPr>
          </a:lstStyle>
          <a:p>
            <a:pPr>
              <a:defRPr/>
            </a:pPr>
            <a:fld id="{0E25FDC5-7494-443A-A4DA-D8BA9418FA2B}" type="datetime1">
              <a:rPr lang="en-US"/>
              <a:pPr>
                <a:defRPr/>
              </a:pPr>
              <a:t>9/4/2022</a:t>
            </a:fld>
            <a:endParaRPr lang="en-US" dirty="0"/>
          </a:p>
        </p:txBody>
      </p:sp>
      <p:sp>
        <p:nvSpPr>
          <p:cNvPr id="10" name="Slide Number Placeholder 6"/>
          <p:cNvSpPr>
            <a:spLocks noGrp="1"/>
          </p:cNvSpPr>
          <p:nvPr>
            <p:ph type="sldNum" sz="quarter" idx="11"/>
          </p:nvPr>
        </p:nvSpPr>
        <p:spPr/>
        <p:txBody>
          <a:bodyPr/>
          <a:lstStyle>
            <a:lvl1pPr>
              <a:defRPr/>
            </a:lvl1pPr>
          </a:lstStyle>
          <a:p>
            <a:pPr>
              <a:defRPr/>
            </a:pPr>
            <a:fld id="{532A6F54-C363-457F-82CC-0DA954BFEEE6}" type="slidenum">
              <a:rPr lang="en-US"/>
              <a:pPr>
                <a:defRPr/>
              </a:pPr>
              <a:t>‹#›</a:t>
            </a:fld>
            <a:endParaRPr 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CBAE5CA-7D15-49DD-A7CE-87F75F478487}"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F8D13C-89A0-483F-BC66-5FE2456D267E}" type="slidenum">
              <a:rPr lang="en-US"/>
              <a:pPr>
                <a:defRPr/>
              </a:pPr>
              <a:t>‹#›</a:t>
            </a:fld>
            <a:endParaRPr lang="en-US" dirty="0"/>
          </a:p>
        </p:txBody>
      </p:sp>
    </p:spTree>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35E9C64-E9DD-422C-A710-536D93A90AB3}" type="datetime1">
              <a:rPr lang="en-US"/>
              <a:pPr>
                <a:defRPr/>
              </a:pPr>
              <a:t>9/4/2022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55DB84-4E9A-4727-8198-C158045B39F1}" type="slidenum">
              <a:rPr lang="en-US"/>
              <a:pPr>
                <a:defRPr/>
              </a:pPr>
              <a:t>‹#›</a:t>
            </a:fld>
            <a:endParaRPr lang="en-US" dirty="0"/>
          </a:p>
        </p:txBody>
      </p:sp>
    </p:spTree>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14"/>
          <p:cNvCxnSpPr/>
          <p:nvPr/>
        </p:nvCxnSpPr>
        <p:spPr>
          <a:xfrm>
            <a:off x="2417763" y="3529013"/>
            <a:ext cx="863758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ctrTitle"/>
          </p:nvPr>
        </p:nvSpPr>
        <p:spPr>
          <a:xfrm>
            <a:off x="2417779" y="802298"/>
            <a:ext cx="8637073" cy="2541431"/>
          </a:xfrm>
        </p:spPr>
        <p:txBody>
          <a:bodyPr bIns="0" anchor="b"/>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7BEB2F26-78D0-479C-8652-316B39C74CAB}" type="datetime1">
              <a:rPr lang="en-US"/>
              <a:pPr>
                <a:defRPr/>
              </a:pPr>
              <a:t>9/4/2022</a:t>
            </a:fld>
            <a:endParaRPr lang="en-US" dirty="0"/>
          </a:p>
        </p:txBody>
      </p:sp>
      <p:sp>
        <p:nvSpPr>
          <p:cNvPr id="6" name="Footer Placeholder 4"/>
          <p:cNvSpPr>
            <a:spLocks noGrp="1"/>
          </p:cNvSpPr>
          <p:nvPr>
            <p:ph type="ftr" sz="quarter" idx="11"/>
          </p:nvPr>
        </p:nvSpPr>
        <p:spPr>
          <a:xfrm>
            <a:off x="2416175" y="328613"/>
            <a:ext cx="4973638" cy="309562"/>
          </a:xfr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1438275" y="798513"/>
            <a:ext cx="809625" cy="504825"/>
          </a:xfrm>
        </p:spPr>
        <p:txBody>
          <a:bodyPr/>
          <a:lstStyle>
            <a:lvl1pPr>
              <a:defRPr/>
            </a:lvl1pPr>
          </a:lstStyle>
          <a:p>
            <a:pPr>
              <a:defRPr/>
            </a:pPr>
            <a:fld id="{2E74F468-64F7-4A46-89CE-702610738406}" type="slidenum">
              <a:rPr lang="en-US"/>
              <a:pPr>
                <a:defRPr/>
              </a:pPr>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2"/>
          <p:cNvCxnSpPr/>
          <p:nvPr/>
        </p:nvCxnSpPr>
        <p:spPr>
          <a:xfrm>
            <a:off x="1454150" y="1847850"/>
            <a:ext cx="96075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EC995A48-F36C-4884-98D8-62BC98825000}"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611E497-C991-4500-A29D-FEA4B62761B1}" type="slidenum">
              <a:rPr lang="en-US"/>
              <a:pPr>
                <a:defRPr/>
              </a:pPr>
              <a:t>‹#›</a:t>
            </a:fld>
            <a:endParaRPr lang="en-US" dirty="0"/>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14"/>
          <p:cNvCxnSpPr/>
          <p:nvPr/>
        </p:nvCxnSpPr>
        <p:spPr>
          <a:xfrm>
            <a:off x="1454150" y="3805238"/>
            <a:ext cx="863123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54239" y="1756130"/>
            <a:ext cx="8643154" cy="1887950"/>
          </a:xfrm>
        </p:spPr>
        <p:txBody>
          <a:bodyPr anchor="b"/>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083DFA0-0E6D-4725-821D-7E42EE1372AE}" type="datetime1">
              <a:rPr lang="en-US"/>
              <a:pPr>
                <a:defRPr/>
              </a:pPr>
              <a:t>9/4/2022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551811E-EA08-45F4-8E5F-2166979BDBAE}" type="slidenum">
              <a:rPr lang="en-US"/>
              <a:pPr>
                <a:defRPr/>
              </a:pPr>
              <a:t>‹#›</a:t>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5" name="Straight Connector 34"/>
          <p:cNvCxnSpPr/>
          <p:nvPr/>
        </p:nvCxnSpPr>
        <p:spPr>
          <a:xfrm>
            <a:off x="1454150" y="1847850"/>
            <a:ext cx="960755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p:txBody>
          <a:bodyPr/>
          <a:lstStyle>
            <a:lvl1pPr>
              <a:defRPr/>
            </a:lvl1pPr>
          </a:lstStyle>
          <a:p>
            <a:pPr>
              <a:defRPr/>
            </a:pPr>
            <a:fld id="{CA28C6B3-73D1-461B-BCE6-8527121B38D1}" type="datetime1">
              <a:rPr lang="en-US"/>
              <a:pPr>
                <a:defRPr/>
              </a:pPr>
              <a:t>9/4/2022</a:t>
            </a:fld>
            <a:endParaRPr lang="en-US" dirty="0"/>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15FCA999-4DA5-48D3-8E72-8627AAC1EA23}" type="slidenum">
              <a:rPr lang="en-US"/>
              <a:pPr>
                <a:defRPr/>
              </a:pPr>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10.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16.jpe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2.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2.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5.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2.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9.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image" Target="../media/image12.jpeg"/><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theme" Target="../theme/theme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image" Target="../media/image2.pn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8" name="Text Placeholder 2"/>
          <p:cNvSpPr>
            <a:spLocks noGrp="1"/>
          </p:cNvSpPr>
          <p:nvPr>
            <p:ph type="body" idx="1"/>
          </p:nvPr>
        </p:nvSpPr>
        <p:spPr bwMode="auto">
          <a:xfrm>
            <a:off x="1096963" y="2108200"/>
            <a:ext cx="10058400" cy="3760788"/>
          </a:xfrm>
          <a:prstGeom prst="rect">
            <a:avLst/>
          </a:prstGeom>
          <a:noFill/>
          <a:ln w="9525">
            <a:noFill/>
            <a:miter lim="800000"/>
            <a:headEnd/>
            <a:tailEnd/>
          </a:ln>
        </p:spPr>
        <p:txBody>
          <a:bodyPr vert="horz" wrap="square" lIns="0" tIns="45720" rIns="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8218488" y="6446838"/>
            <a:ext cx="2584450" cy="365125"/>
          </a:xfrm>
          <a:prstGeom prst="rect">
            <a:avLst/>
          </a:prstGeom>
        </p:spPr>
        <p:txBody>
          <a:bodyPr vert="horz" lIns="91440" tIns="45720" rIns="91440" bIns="45720" rtlCol="0" anchor="ctr"/>
          <a:lstStyle>
            <a:lvl1pPr algn="r" fontAlgn="auto">
              <a:spcBef>
                <a:spcPts val="0"/>
              </a:spcBef>
              <a:spcAft>
                <a:spcPts val="0"/>
              </a:spcAft>
              <a:defRPr sz="800" smtClean="0">
                <a:solidFill>
                  <a:srgbClr val="FFFFFF"/>
                </a:solidFill>
                <a:latin typeface="+mn-lt"/>
                <a:cs typeface="+mn-cs"/>
              </a:defRPr>
            </a:lvl1pPr>
          </a:lstStyle>
          <a:p>
            <a:pPr>
              <a:defRPr/>
            </a:pPr>
            <a:fld id="{2624E7A6-CC2E-4D4F-A225-A5281DC0F93A}" type="datetime1">
              <a:rPr lang="en-US"/>
              <a:pPr>
                <a:defRPr/>
              </a:pPr>
              <a:t>9/4/2022</a:t>
            </a:fld>
            <a:endParaRPr lang="en-US" dirty="0"/>
          </a:p>
        </p:txBody>
      </p:sp>
      <p:sp>
        <p:nvSpPr>
          <p:cNvPr id="5" name="Footer Placeholder 4"/>
          <p:cNvSpPr>
            <a:spLocks noGrp="1"/>
          </p:cNvSpPr>
          <p:nvPr>
            <p:ph type="ftr" sz="quarter" idx="3"/>
          </p:nvPr>
        </p:nvSpPr>
        <p:spPr>
          <a:xfrm>
            <a:off x="1096963" y="6446838"/>
            <a:ext cx="6818312" cy="365125"/>
          </a:xfrm>
          <a:prstGeom prst="rect">
            <a:avLst/>
          </a:prstGeom>
        </p:spPr>
        <p:txBody>
          <a:bodyPr vert="horz" lIns="91440" tIns="45720" rIns="91440" bIns="45720" rtlCol="0" anchor="ctr"/>
          <a:lstStyle>
            <a:lvl1pPr algn="l" fontAlgn="auto">
              <a:spcBef>
                <a:spcPts val="0"/>
              </a:spcBef>
              <a:spcAft>
                <a:spcPts val="0"/>
              </a:spcAft>
              <a:defRPr sz="800" cap="all" baseline="0" dirty="0">
                <a:solidFill>
                  <a:srgbClr val="FFFFFF"/>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993438" y="6446838"/>
            <a:ext cx="779462" cy="365125"/>
          </a:xfrm>
          <a:prstGeom prst="rect">
            <a:avLst/>
          </a:prstGeom>
        </p:spPr>
        <p:txBody>
          <a:bodyPr vert="horz" lIns="91440" tIns="45720" rIns="91440" bIns="45720" rtlCol="0" anchor="ctr"/>
          <a:lstStyle>
            <a:lvl1pPr algn="l" fontAlgn="auto">
              <a:spcBef>
                <a:spcPts val="0"/>
              </a:spcBef>
              <a:spcAft>
                <a:spcPts val="0"/>
              </a:spcAft>
              <a:defRPr sz="800" smtClean="0">
                <a:solidFill>
                  <a:srgbClr val="FFFFFF"/>
                </a:solidFill>
                <a:latin typeface="+mn-lt"/>
                <a:cs typeface="+mn-cs"/>
              </a:defRPr>
            </a:lvl1pPr>
          </a:lstStyle>
          <a:p>
            <a:pPr>
              <a:defRPr/>
            </a:pPr>
            <a:fld id="{682B76FD-721B-43FD-BD5A-FF7EB0D916BA}" type="slidenum">
              <a:rPr lang="en-US"/>
              <a:pPr>
                <a:defRPr/>
              </a:pPr>
              <a:t>‹#›</a:t>
            </a:fld>
            <a:endParaRPr lang="en-US" dirty="0"/>
          </a:p>
        </p:txBody>
      </p:sp>
      <p:cxnSp>
        <p:nvCxnSpPr>
          <p:cNvPr id="10" name="Straight Connector 9">
            <a:extLst>
              <a:ext uri="{FF2B5EF4-FFF2-40B4-BE49-F238E27FC236}"/>
            </a:extLst>
          </p:cNvPr>
          <p:cNvCxnSpPr/>
          <p:nvPr/>
        </p:nvCxnSpPr>
        <p:spPr>
          <a:xfrm>
            <a:off x="1193800" y="1897063"/>
            <a:ext cx="9966325"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31" r:id="rId1"/>
    <p:sldLayoutId id="2147483962" r:id="rId2"/>
    <p:sldLayoutId id="2147484032" r:id="rId3"/>
    <p:sldLayoutId id="2147483961" r:id="rId4"/>
    <p:sldLayoutId id="2147483960" r:id="rId5"/>
    <p:sldLayoutId id="2147483959" r:id="rId6"/>
    <p:sldLayoutId id="2147484033" r:id="rId7"/>
    <p:sldLayoutId id="2147484034" r:id="rId8"/>
    <p:sldLayoutId id="2147484035" r:id="rId9"/>
  </p:sldLayoutIdLst>
  <p:hf sldNum="0" hdr="0" ftr="0" dt="0"/>
  <p:txStyles>
    <p:titleStyle>
      <a:lvl1pPr algn="l" rtl="0" fontAlgn="base">
        <a:lnSpc>
          <a:spcPct val="90000"/>
        </a:lnSpc>
        <a:spcBef>
          <a:spcPct val="0"/>
        </a:spcBef>
        <a:spcAft>
          <a:spcPct val="0"/>
        </a:spcAft>
        <a:defRPr sz="4700" kern="1200" spc="-50">
          <a:solidFill>
            <a:srgbClr val="404040"/>
          </a:solidFill>
          <a:latin typeface="+mj-lt"/>
          <a:ea typeface="+mj-ea"/>
          <a:cs typeface="+mj-cs"/>
        </a:defRPr>
      </a:lvl1pPr>
      <a:lvl2pPr algn="l" rtl="0" fontAlgn="base">
        <a:lnSpc>
          <a:spcPct val="90000"/>
        </a:lnSpc>
        <a:spcBef>
          <a:spcPct val="0"/>
        </a:spcBef>
        <a:spcAft>
          <a:spcPct val="0"/>
        </a:spcAft>
        <a:defRPr sz="4700">
          <a:solidFill>
            <a:srgbClr val="404040"/>
          </a:solidFill>
          <a:latin typeface="Bookman Old Style" pitchFamily="18" charset="0"/>
        </a:defRPr>
      </a:lvl2pPr>
      <a:lvl3pPr algn="l" rtl="0" fontAlgn="base">
        <a:lnSpc>
          <a:spcPct val="90000"/>
        </a:lnSpc>
        <a:spcBef>
          <a:spcPct val="0"/>
        </a:spcBef>
        <a:spcAft>
          <a:spcPct val="0"/>
        </a:spcAft>
        <a:defRPr sz="4700">
          <a:solidFill>
            <a:srgbClr val="404040"/>
          </a:solidFill>
          <a:latin typeface="Bookman Old Style" pitchFamily="18" charset="0"/>
        </a:defRPr>
      </a:lvl3pPr>
      <a:lvl4pPr algn="l" rtl="0" fontAlgn="base">
        <a:lnSpc>
          <a:spcPct val="90000"/>
        </a:lnSpc>
        <a:spcBef>
          <a:spcPct val="0"/>
        </a:spcBef>
        <a:spcAft>
          <a:spcPct val="0"/>
        </a:spcAft>
        <a:defRPr sz="4700">
          <a:solidFill>
            <a:srgbClr val="404040"/>
          </a:solidFill>
          <a:latin typeface="Bookman Old Style" pitchFamily="18" charset="0"/>
        </a:defRPr>
      </a:lvl4pPr>
      <a:lvl5pPr algn="l" rtl="0" fontAlgn="base">
        <a:lnSpc>
          <a:spcPct val="90000"/>
        </a:lnSpc>
        <a:spcBef>
          <a:spcPct val="0"/>
        </a:spcBef>
        <a:spcAft>
          <a:spcPct val="0"/>
        </a:spcAft>
        <a:defRPr sz="4700">
          <a:solidFill>
            <a:srgbClr val="404040"/>
          </a:solidFill>
          <a:latin typeface="Bookman Old Style" pitchFamily="18" charset="0"/>
        </a:defRPr>
      </a:lvl5pPr>
      <a:lvl6pPr marL="457200" algn="l" rtl="0" fontAlgn="base">
        <a:lnSpc>
          <a:spcPct val="90000"/>
        </a:lnSpc>
        <a:spcBef>
          <a:spcPct val="0"/>
        </a:spcBef>
        <a:spcAft>
          <a:spcPct val="0"/>
        </a:spcAft>
        <a:defRPr sz="4700">
          <a:solidFill>
            <a:srgbClr val="404040"/>
          </a:solidFill>
          <a:latin typeface="Bookman Old Style" pitchFamily="18" charset="0"/>
        </a:defRPr>
      </a:lvl6pPr>
      <a:lvl7pPr marL="914400" algn="l" rtl="0" fontAlgn="base">
        <a:lnSpc>
          <a:spcPct val="90000"/>
        </a:lnSpc>
        <a:spcBef>
          <a:spcPct val="0"/>
        </a:spcBef>
        <a:spcAft>
          <a:spcPct val="0"/>
        </a:spcAft>
        <a:defRPr sz="4700">
          <a:solidFill>
            <a:srgbClr val="404040"/>
          </a:solidFill>
          <a:latin typeface="Bookman Old Style" pitchFamily="18" charset="0"/>
        </a:defRPr>
      </a:lvl7pPr>
      <a:lvl8pPr marL="1371600" algn="l" rtl="0" fontAlgn="base">
        <a:lnSpc>
          <a:spcPct val="90000"/>
        </a:lnSpc>
        <a:spcBef>
          <a:spcPct val="0"/>
        </a:spcBef>
        <a:spcAft>
          <a:spcPct val="0"/>
        </a:spcAft>
        <a:defRPr sz="4700">
          <a:solidFill>
            <a:srgbClr val="404040"/>
          </a:solidFill>
          <a:latin typeface="Bookman Old Style" pitchFamily="18" charset="0"/>
        </a:defRPr>
      </a:lvl8pPr>
      <a:lvl9pPr marL="1828800" algn="l" rtl="0" fontAlgn="base">
        <a:lnSpc>
          <a:spcPct val="90000"/>
        </a:lnSpc>
        <a:spcBef>
          <a:spcPct val="0"/>
        </a:spcBef>
        <a:spcAft>
          <a:spcPct val="0"/>
        </a:spcAft>
        <a:defRPr sz="4700">
          <a:solidFill>
            <a:srgbClr val="404040"/>
          </a:solidFill>
          <a:latin typeface="Bookman Old Style" pitchFamily="18" charset="0"/>
        </a:defRPr>
      </a:lvl9pPr>
    </p:titleStyle>
    <p:bodyStyle>
      <a:lvl1pPr marL="90488" indent="-90488" algn="l" rtl="0" fontAlgn="base">
        <a:lnSpc>
          <a:spcPct val="110000"/>
        </a:lnSpc>
        <a:spcBef>
          <a:spcPts val="1200"/>
        </a:spcBef>
        <a:spcAft>
          <a:spcPts val="200"/>
        </a:spcAft>
        <a:buClr>
          <a:schemeClr val="accent1"/>
        </a:buClr>
        <a:buSzPct val="100000"/>
        <a:buFont typeface="Calibri" pitchFamily="34" charset="0"/>
        <a:buChar char=" "/>
        <a:defRPr sz="1900" kern="1200">
          <a:solidFill>
            <a:srgbClr val="404040"/>
          </a:solidFill>
          <a:latin typeface="+mn-lt"/>
          <a:ea typeface="+mn-ea"/>
          <a:cs typeface="+mn-cs"/>
        </a:defRPr>
      </a:lvl1pPr>
      <a:lvl2pPr marL="382588" indent="-182563" algn="l" rtl="0" fontAlgn="base">
        <a:spcBef>
          <a:spcPts val="200"/>
        </a:spcBef>
        <a:spcAft>
          <a:spcPts val="400"/>
        </a:spcAft>
        <a:buFont typeface="Calibri" pitchFamily="34" charset="0"/>
        <a:buChar char="◦"/>
        <a:defRPr sz="1700" kern="1200">
          <a:solidFill>
            <a:srgbClr val="404040"/>
          </a:solidFill>
          <a:latin typeface="+mn-lt"/>
          <a:ea typeface="+mn-ea"/>
          <a:cs typeface="+mn-cs"/>
        </a:defRPr>
      </a:lvl2pPr>
      <a:lvl3pPr marL="566738" indent="-182563" algn="l" rtl="0" fontAlgn="base">
        <a:spcBef>
          <a:spcPts val="200"/>
        </a:spcBef>
        <a:spcAft>
          <a:spcPts val="400"/>
        </a:spcAft>
        <a:buFont typeface="Calibri" pitchFamily="34" charset="0"/>
        <a:buChar char="◦"/>
        <a:defRPr sz="1300" kern="1200">
          <a:solidFill>
            <a:srgbClr val="404040"/>
          </a:solidFill>
          <a:latin typeface="+mn-lt"/>
          <a:ea typeface="+mn-ea"/>
          <a:cs typeface="+mn-cs"/>
        </a:defRPr>
      </a:lvl3pPr>
      <a:lvl4pPr marL="749300" indent="-182563" algn="l" rtl="0" fontAlgn="base">
        <a:spcBef>
          <a:spcPts val="200"/>
        </a:spcBef>
        <a:spcAft>
          <a:spcPts val="400"/>
        </a:spcAft>
        <a:buFont typeface="Calibri" pitchFamily="34" charset="0"/>
        <a:buChar char="◦"/>
        <a:defRPr sz="1300" kern="1200">
          <a:solidFill>
            <a:srgbClr val="404040"/>
          </a:solidFill>
          <a:latin typeface="+mn-lt"/>
          <a:ea typeface="+mn-ea"/>
          <a:cs typeface="+mn-cs"/>
        </a:defRPr>
      </a:lvl4pPr>
      <a:lvl5pPr marL="931863" indent="-182563" algn="l" rtl="0" fontAlgn="base">
        <a:spcBef>
          <a:spcPts val="200"/>
        </a:spcBef>
        <a:spcAft>
          <a:spcPts val="400"/>
        </a:spcAft>
        <a:buFont typeface="Calibri" pitchFamily="34" charset="0"/>
        <a:buChar char="◦"/>
        <a:defRPr sz="13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37218" name="Group 6"/>
          <p:cNvGrpSpPr>
            <a:grpSpLocks/>
          </p:cNvGrpSpPr>
          <p:nvPr/>
        </p:nvGrpSpPr>
        <p:grpSpPr bwMode="auto">
          <a:xfrm>
            <a:off x="150813" y="0"/>
            <a:ext cx="2436812" cy="6858000"/>
            <a:chOff x="1320800" y="0"/>
            <a:chExt cx="2436813" cy="6858001"/>
          </a:xfrm>
        </p:grpSpPr>
        <p:sp>
          <p:nvSpPr>
            <p:cNvPr id="137224" name="Freeform 6"/>
            <p:cNvSpPr>
              <a:spLocks/>
            </p:cNvSpPr>
            <p:nvPr/>
          </p:nvSpPr>
          <p:spPr bwMode="auto">
            <a:xfrm>
              <a:off x="1627188" y="0"/>
              <a:ext cx="1122363" cy="5329238"/>
            </a:xfrm>
            <a:custGeom>
              <a:avLst/>
              <a:gdLst>
                <a:gd name="T0" fmla="*/ 0 w 707"/>
                <a:gd name="T1" fmla="*/ 0 h 3357"/>
                <a:gd name="T2" fmla="*/ 707 w 707"/>
                <a:gd name="T3" fmla="*/ 3357 h 3357"/>
              </a:gdLst>
              <a:ahLst/>
              <a:cxnLst>
                <a:cxn ang="0">
                  <a:pos x="0" y="3330"/>
                </a:cxn>
                <a:cxn ang="0">
                  <a:pos x="156" y="3357"/>
                </a:cxn>
                <a:cxn ang="0">
                  <a:pos x="707" y="0"/>
                </a:cxn>
                <a:cxn ang="0">
                  <a:pos x="547" y="0"/>
                </a:cxn>
                <a:cxn ang="0">
                  <a:pos x="0" y="3330"/>
                </a:cxn>
              </a:cxnLst>
              <a:rect l="T0" t="T1" r="T2" b="T3"/>
              <a:pathLst>
                <a:path w="707" h="3357">
                  <a:moveTo>
                    <a:pt x="0" y="3330"/>
                  </a:moveTo>
                  <a:lnTo>
                    <a:pt x="156" y="3357"/>
                  </a:lnTo>
                  <a:lnTo>
                    <a:pt x="707" y="0"/>
                  </a:lnTo>
                  <a:lnTo>
                    <a:pt x="547" y="0"/>
                  </a:lnTo>
                  <a:lnTo>
                    <a:pt x="0" y="3330"/>
                  </a:lnTo>
                  <a:close/>
                </a:path>
              </a:pathLst>
            </a:custGeom>
            <a:solidFill>
              <a:schemeClr val="accent1"/>
            </a:solidFill>
            <a:ln w="9525">
              <a:noFill/>
              <a:round/>
              <a:headEnd/>
              <a:tailEnd/>
            </a:ln>
          </p:spPr>
          <p:txBody>
            <a:bodyPr/>
            <a:lstStyle/>
            <a:p>
              <a:endParaRPr lang="en-US"/>
            </a:p>
          </p:txBody>
        </p:sp>
        <p:sp>
          <p:nvSpPr>
            <p:cNvPr id="9" name="Freeform 7"/>
            <p:cNvSpPr/>
            <p:nvPr/>
          </p:nvSpPr>
          <p:spPr bwMode="auto">
            <a:xfrm>
              <a:off x="1320800" y="0"/>
              <a:ext cx="1117600" cy="5276851"/>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1"/>
              <a:ext cx="1228726"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7" y="5291139"/>
              <a:ext cx="1495426" cy="1566862"/>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7" y="5286376"/>
              <a:ext cx="2130426"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1"/>
              <a:ext cx="1695451"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37219" name="Title Placeholder 1"/>
          <p:cNvSpPr>
            <a:spLocks noGrp="1"/>
          </p:cNvSpPr>
          <p:nvPr>
            <p:ph type="title"/>
          </p:nvPr>
        </p:nvSpPr>
        <p:spPr bwMode="auto">
          <a:xfrm>
            <a:off x="1484313" y="685800"/>
            <a:ext cx="10018712" cy="1752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7220" name="Text Placeholder 2"/>
          <p:cNvSpPr>
            <a:spLocks noGrp="1"/>
          </p:cNvSpPr>
          <p:nvPr>
            <p:ph type="body" idx="1"/>
          </p:nvPr>
        </p:nvSpPr>
        <p:spPr bwMode="auto">
          <a:xfrm>
            <a:off x="1484313" y="2667000"/>
            <a:ext cx="10018712" cy="3124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9732963" y="5883275"/>
            <a:ext cx="1143000" cy="365125"/>
          </a:xfrm>
          <a:prstGeom prst="rect">
            <a:avLst/>
          </a:prstGeom>
        </p:spPr>
        <p:txBody>
          <a:bodyPr vert="horz" lIns="91440" tIns="45720" rIns="91440" bIns="45720" rtlCol="0" anchor="ctr"/>
          <a:lstStyle>
            <a:lvl1pPr algn="r" fontAlgn="auto">
              <a:spcBef>
                <a:spcPts val="0"/>
              </a:spcBef>
              <a:spcAft>
                <a:spcPts val="0"/>
              </a:spcAft>
              <a:defRPr sz="1000" b="0" i="0" smtClean="0">
                <a:solidFill>
                  <a:schemeClr val="tx1"/>
                </a:solidFill>
                <a:effectLst/>
                <a:latin typeface="+mn-lt"/>
                <a:cs typeface="+mn-cs"/>
              </a:defRPr>
            </a:lvl1pPr>
          </a:lstStyle>
          <a:p>
            <a:pPr>
              <a:defRPr/>
            </a:pPr>
            <a:fld id="{C930E29E-A7D4-46AD-8827-D3FB56BF4CCB}" type="datetime1">
              <a:rPr lang="en-US"/>
              <a:pPr>
                <a:defRPr/>
              </a:pPr>
              <a:t>9/4/2022</a:t>
            </a:fld>
            <a:endParaRPr lang="en-US" dirty="0"/>
          </a:p>
        </p:txBody>
      </p:sp>
      <p:sp>
        <p:nvSpPr>
          <p:cNvPr id="5" name="Footer Placeholder 4"/>
          <p:cNvSpPr>
            <a:spLocks noGrp="1"/>
          </p:cNvSpPr>
          <p:nvPr>
            <p:ph type="ftr" sz="quarter" idx="3"/>
          </p:nvPr>
        </p:nvSpPr>
        <p:spPr>
          <a:xfrm>
            <a:off x="2571750" y="5883275"/>
            <a:ext cx="7085013" cy="365125"/>
          </a:xfrm>
          <a:prstGeom prst="rect">
            <a:avLst/>
          </a:prstGeom>
        </p:spPr>
        <p:txBody>
          <a:bodyPr vert="horz" lIns="91440" tIns="45720" rIns="91440" bIns="45720" rtlCol="0" anchor="ctr"/>
          <a:lstStyle>
            <a:lvl1pPr algn="l" fontAlgn="auto">
              <a:spcBef>
                <a:spcPts val="0"/>
              </a:spcBef>
              <a:spcAft>
                <a:spcPts val="0"/>
              </a:spcAft>
              <a:defRPr sz="1000" b="0" i="0" dirty="0">
                <a:solidFill>
                  <a:schemeClr val="tx1"/>
                </a:solidFill>
                <a:effectLst/>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952163" y="5883275"/>
            <a:ext cx="550862" cy="365125"/>
          </a:xfrm>
          <a:prstGeom prst="rect">
            <a:avLst/>
          </a:prstGeom>
        </p:spPr>
        <p:txBody>
          <a:bodyPr vert="horz" lIns="91440" tIns="45720" rIns="91440" bIns="45720" rtlCol="0" anchor="ctr"/>
          <a:lstStyle>
            <a:lvl1pPr algn="r" fontAlgn="auto">
              <a:spcBef>
                <a:spcPts val="0"/>
              </a:spcBef>
              <a:spcAft>
                <a:spcPts val="0"/>
              </a:spcAft>
              <a:defRPr sz="1000" b="0" i="0" smtClean="0">
                <a:solidFill>
                  <a:schemeClr val="tx1"/>
                </a:solidFill>
                <a:effectLst/>
                <a:latin typeface="+mn-lt"/>
                <a:cs typeface="+mn-cs"/>
              </a:defRPr>
            </a:lvl1pPr>
          </a:lstStyle>
          <a:p>
            <a:pPr>
              <a:defRPr/>
            </a:pPr>
            <a:fld id="{3EE3462C-52BA-4E96-955C-538028BCA07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12" r:id="rId1"/>
    <p:sldLayoutId id="2147484113" r:id="rId2"/>
    <p:sldLayoutId id="2147484014" r:id="rId3"/>
    <p:sldLayoutId id="2147484013" r:id="rId4"/>
    <p:sldLayoutId id="2147484012" r:id="rId5"/>
    <p:sldLayoutId id="2147484011" r:id="rId6"/>
    <p:sldLayoutId id="2147484010" r:id="rId7"/>
    <p:sldLayoutId id="2147484009" r:id="rId8"/>
    <p:sldLayoutId id="2147484008" r:id="rId9"/>
    <p:sldLayoutId id="2147484007" r:id="rId10"/>
    <p:sldLayoutId id="2147484006" r:id="rId11"/>
    <p:sldLayoutId id="2147484114" r:id="rId12"/>
    <p:sldLayoutId id="2147484005" r:id="rId13"/>
    <p:sldLayoutId id="2147484115" r:id="rId14"/>
    <p:sldLayoutId id="2147484004" r:id="rId15"/>
    <p:sldLayoutId id="2147484003" r:id="rId16"/>
    <p:sldLayoutId id="2147484002" r:id="rId17"/>
  </p:sldLayoutIdLst>
  <p:hf sldNum="0" hdr="0" ftr="0" dt="0"/>
  <p:txStyles>
    <p:titleStyle>
      <a:lvl1pPr algn="ctr" defTabSz="457200" rtl="0" fontAlgn="base">
        <a:spcBef>
          <a:spcPct val="0"/>
        </a:spcBef>
        <a:spcAft>
          <a:spcPct val="0"/>
        </a:spcAft>
        <a:defRPr sz="4000" kern="1200">
          <a:ln w="3175" cmpd="sng">
            <a:noFill/>
          </a:ln>
          <a:solidFill>
            <a:schemeClr val="tx1"/>
          </a:solidFill>
          <a:latin typeface="+mj-lt"/>
          <a:ea typeface="+mj-ea"/>
          <a:cs typeface="+mj-cs"/>
        </a:defRPr>
      </a:lvl1pPr>
      <a:lvl2pPr algn="ctr" defTabSz="457200" rtl="0" fontAlgn="base">
        <a:spcBef>
          <a:spcPct val="0"/>
        </a:spcBef>
        <a:spcAft>
          <a:spcPct val="0"/>
        </a:spcAft>
        <a:defRPr sz="4000">
          <a:solidFill>
            <a:schemeClr val="tx1"/>
          </a:solidFill>
          <a:latin typeface="Corbel" pitchFamily="34" charset="0"/>
        </a:defRPr>
      </a:lvl2pPr>
      <a:lvl3pPr algn="ctr" defTabSz="457200" rtl="0" fontAlgn="base">
        <a:spcBef>
          <a:spcPct val="0"/>
        </a:spcBef>
        <a:spcAft>
          <a:spcPct val="0"/>
        </a:spcAft>
        <a:defRPr sz="4000">
          <a:solidFill>
            <a:schemeClr val="tx1"/>
          </a:solidFill>
          <a:latin typeface="Corbel" pitchFamily="34" charset="0"/>
        </a:defRPr>
      </a:lvl3pPr>
      <a:lvl4pPr algn="ctr" defTabSz="457200" rtl="0" fontAlgn="base">
        <a:spcBef>
          <a:spcPct val="0"/>
        </a:spcBef>
        <a:spcAft>
          <a:spcPct val="0"/>
        </a:spcAft>
        <a:defRPr sz="4000">
          <a:solidFill>
            <a:schemeClr val="tx1"/>
          </a:solidFill>
          <a:latin typeface="Corbel" pitchFamily="34" charset="0"/>
        </a:defRPr>
      </a:lvl4pPr>
      <a:lvl5pPr algn="ctr" defTabSz="457200" rtl="0" fontAlgn="base">
        <a:spcBef>
          <a:spcPct val="0"/>
        </a:spcBef>
        <a:spcAft>
          <a:spcPct val="0"/>
        </a:spcAft>
        <a:defRPr sz="4000">
          <a:solidFill>
            <a:schemeClr val="tx1"/>
          </a:solidFill>
          <a:latin typeface="Corbe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fontAlgn="base">
        <a:spcBef>
          <a:spcPct val="20000"/>
        </a:spcBef>
        <a:spcAft>
          <a:spcPts val="600"/>
        </a:spcAft>
        <a:buClr>
          <a:srgbClr val="1287C3"/>
        </a:buClr>
        <a:buSzPct val="145000"/>
        <a:buFont typeface="Arial" charset="0"/>
        <a:buChar char="•"/>
        <a:defRPr sz="2400" kern="1200">
          <a:solidFill>
            <a:schemeClr val="tx1"/>
          </a:solidFill>
          <a:latin typeface="+mn-lt"/>
          <a:ea typeface="+mn-ea"/>
          <a:cs typeface="+mn-cs"/>
        </a:defRPr>
      </a:lvl1pPr>
      <a:lvl2pPr marL="742950" indent="-285750" algn="l" defTabSz="457200" rtl="0" fontAlgn="base">
        <a:spcBef>
          <a:spcPct val="20000"/>
        </a:spcBef>
        <a:spcAft>
          <a:spcPts val="600"/>
        </a:spcAft>
        <a:buClr>
          <a:srgbClr val="1287C3"/>
        </a:buClr>
        <a:buSzPct val="145000"/>
        <a:buFont typeface="Arial" charset="0"/>
        <a:buChar char="•"/>
        <a:defRPr sz="2000" kern="1200">
          <a:solidFill>
            <a:schemeClr val="tx1"/>
          </a:solidFill>
          <a:latin typeface="+mn-lt"/>
          <a:ea typeface="+mn-ea"/>
          <a:cs typeface="+mn-cs"/>
        </a:defRPr>
      </a:lvl2pPr>
      <a:lvl3pPr marL="1200150" indent="-285750" algn="l" defTabSz="457200" rtl="0" fontAlgn="base">
        <a:spcBef>
          <a:spcPct val="20000"/>
        </a:spcBef>
        <a:spcAft>
          <a:spcPts val="600"/>
        </a:spcAft>
        <a:buClr>
          <a:srgbClr val="1287C3"/>
        </a:buClr>
        <a:buSzPct val="145000"/>
        <a:buFont typeface="Arial" charset="0"/>
        <a:buChar char="•"/>
        <a:defRPr kern="1200">
          <a:solidFill>
            <a:schemeClr val="tx1"/>
          </a:solidFill>
          <a:latin typeface="+mn-lt"/>
          <a:ea typeface="+mn-ea"/>
          <a:cs typeface="+mn-cs"/>
        </a:defRPr>
      </a:lvl3pPr>
      <a:lvl4pPr marL="1543050" indent="-171450" algn="l" defTabSz="457200" rtl="0" fontAlgn="base">
        <a:spcBef>
          <a:spcPct val="20000"/>
        </a:spcBef>
        <a:spcAft>
          <a:spcPts val="600"/>
        </a:spcAft>
        <a:buClr>
          <a:srgbClr val="1287C3"/>
        </a:buClr>
        <a:buSzPct val="145000"/>
        <a:buFont typeface="Arial" charset="0"/>
        <a:buChar char="•"/>
        <a:defRPr sz="1600" kern="1200">
          <a:solidFill>
            <a:schemeClr val="tx1"/>
          </a:solidFill>
          <a:latin typeface="+mn-lt"/>
          <a:ea typeface="+mn-ea"/>
          <a:cs typeface="+mn-cs"/>
        </a:defRPr>
      </a:lvl4pPr>
      <a:lvl5pPr marL="2000250" indent="-171450" algn="l" defTabSz="457200" rtl="0" fontAlgn="base">
        <a:spcBef>
          <a:spcPct val="20000"/>
        </a:spcBef>
        <a:spcAft>
          <a:spcPts val="600"/>
        </a:spcAft>
        <a:buClr>
          <a:srgbClr val="1287C3"/>
        </a:buClr>
        <a:buSzPct val="145000"/>
        <a:buFont typeface="Arial" charset="0"/>
        <a:buChar char="•"/>
        <a:defRPr sz="1400" kern="1200">
          <a:solidFill>
            <a:schemeClr val="tx1"/>
          </a:solidFill>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55650" name="Picture 6" descr="Brickwork-HD-R1a.jpg"/>
          <p:cNvPicPr>
            <a:picLocks noChangeAspect="1"/>
          </p:cNvPicPr>
          <p:nvPr/>
        </p:nvPicPr>
        <p:blipFill>
          <a:blip r:embed="rId20"/>
          <a:srcRect/>
          <a:stretch>
            <a:fillRect/>
          </a:stretch>
        </p:blipFill>
        <p:spPr bwMode="auto">
          <a:xfrm>
            <a:off x="0" y="0"/>
            <a:ext cx="12192000" cy="6858000"/>
          </a:xfrm>
          <a:prstGeom prst="rect">
            <a:avLst/>
          </a:prstGeom>
          <a:noFill/>
          <a:ln w="9525">
            <a:noFill/>
            <a:miter lim="800000"/>
            <a:headEnd/>
            <a:tailEnd/>
          </a:ln>
        </p:spPr>
      </p:pic>
      <p:grpSp>
        <p:nvGrpSpPr>
          <p:cNvPr id="155651" name="Group 9"/>
          <p:cNvGrpSpPr>
            <a:grpSpLocks/>
          </p:cNvGrpSpPr>
          <p:nvPr/>
        </p:nvGrpSpPr>
        <p:grpSpPr bwMode="auto">
          <a:xfrm>
            <a:off x="-25400" y="0"/>
            <a:ext cx="12004675" cy="6643688"/>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562" cy="6420230"/>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0" y="685800"/>
            <a:ext cx="10396538" cy="11525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750"/>
            <a:ext cx="10396538" cy="331152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7738" y="5757863"/>
            <a:ext cx="3784600" cy="498475"/>
          </a:xfrm>
          <a:prstGeom prst="rect">
            <a:avLst/>
          </a:prstGeom>
        </p:spPr>
        <p:txBody>
          <a:bodyPr vert="horz" lIns="91440" tIns="45720" rIns="91440" bIns="45720" rtlCol="0" anchor="ctr"/>
          <a:lstStyle>
            <a:lvl1pPr algn="r" fontAlgn="auto">
              <a:spcBef>
                <a:spcPts val="0"/>
              </a:spcBef>
              <a:spcAft>
                <a:spcPts val="0"/>
              </a:spcAft>
              <a:defRPr sz="3200" cap="all" baseline="0" smtClean="0">
                <a:solidFill>
                  <a:schemeClr val="accent1">
                    <a:lumMod val="50000"/>
                  </a:schemeClr>
                </a:solidFill>
                <a:latin typeface="+mn-lt"/>
                <a:cs typeface="+mn-cs"/>
              </a:defRPr>
            </a:lvl1pPr>
          </a:lstStyle>
          <a:p>
            <a:pPr>
              <a:defRPr/>
            </a:pPr>
            <a:fld id="{774F3574-759A-4619-ABB0-11650C88F1EA}" type="datetime1">
              <a:rPr lang="en-US"/>
              <a:pPr>
                <a:defRPr/>
              </a:pPr>
              <a:t>9/4/2022</a:t>
            </a:fld>
            <a:endParaRPr lang="en-US" dirty="0"/>
          </a:p>
        </p:txBody>
      </p:sp>
      <p:sp>
        <p:nvSpPr>
          <p:cNvPr id="5" name="Footer Placeholder 4"/>
          <p:cNvSpPr>
            <a:spLocks noGrp="1"/>
          </p:cNvSpPr>
          <p:nvPr>
            <p:ph type="ftr" sz="quarter" idx="3"/>
          </p:nvPr>
        </p:nvSpPr>
        <p:spPr>
          <a:xfrm>
            <a:off x="685800" y="5757863"/>
            <a:ext cx="5499100" cy="498475"/>
          </a:xfrm>
          <a:prstGeom prst="rect">
            <a:avLst/>
          </a:prstGeom>
        </p:spPr>
        <p:txBody>
          <a:bodyPr vert="horz" lIns="91440" tIns="45720" rIns="91440" bIns="45720" rtlCol="0" anchor="ctr"/>
          <a:lstStyle>
            <a:lvl1pPr algn="l" fontAlgn="auto">
              <a:spcBef>
                <a:spcPts val="0"/>
              </a:spcBef>
              <a:spcAft>
                <a:spcPts val="0"/>
              </a:spcAft>
              <a:defRPr sz="3200" cap="all" baseline="0" dirty="0">
                <a:solidFill>
                  <a:schemeClr val="accent1">
                    <a:lumMod val="50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286500" y="5757863"/>
            <a:ext cx="908050" cy="498475"/>
          </a:xfrm>
          <a:prstGeom prst="rect">
            <a:avLst/>
          </a:prstGeom>
        </p:spPr>
        <p:txBody>
          <a:bodyPr vert="horz" lIns="91440" tIns="45720" rIns="91440" bIns="45720" rtlCol="0" anchor="ctr"/>
          <a:lstStyle>
            <a:lvl1pPr algn="ctr" fontAlgn="auto">
              <a:spcBef>
                <a:spcPts val="0"/>
              </a:spcBef>
              <a:spcAft>
                <a:spcPts val="0"/>
              </a:spcAft>
              <a:defRPr sz="3200" cap="all" baseline="0" smtClean="0">
                <a:solidFill>
                  <a:schemeClr val="accent1">
                    <a:lumMod val="50000"/>
                  </a:schemeClr>
                </a:solidFill>
                <a:latin typeface="+mn-lt"/>
                <a:cs typeface="+mn-cs"/>
              </a:defRPr>
            </a:lvl1pPr>
          </a:lstStyle>
          <a:p>
            <a:pPr>
              <a:defRPr/>
            </a:pPr>
            <a:fld id="{78882B04-4573-4934-8C4A-085E2878F452}"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16" r:id="rId1"/>
    <p:sldLayoutId id="2147484030" r:id="rId2"/>
    <p:sldLayoutId id="2147484029" r:id="rId3"/>
    <p:sldLayoutId id="2147484028" r:id="rId4"/>
    <p:sldLayoutId id="2147484027" r:id="rId5"/>
    <p:sldLayoutId id="2147484026" r:id="rId6"/>
    <p:sldLayoutId id="2147484025" r:id="rId7"/>
    <p:sldLayoutId id="2147484024" r:id="rId8"/>
    <p:sldLayoutId id="2147484023" r:id="rId9"/>
    <p:sldLayoutId id="2147484022" r:id="rId10"/>
    <p:sldLayoutId id="2147484021" r:id="rId11"/>
    <p:sldLayoutId id="2147484117" r:id="rId12"/>
    <p:sldLayoutId id="2147484020" r:id="rId13"/>
    <p:sldLayoutId id="2147484019" r:id="rId14"/>
    <p:sldLayoutId id="2147484018" r:id="rId15"/>
    <p:sldLayoutId id="2147484017" r:id="rId16"/>
    <p:sldLayoutId id="2147484016" r:id="rId17"/>
    <p:sldLayoutId id="2147484015" r:id="rId18"/>
  </p:sldLayoutIdLst>
  <p:hf sldNum="0" hdr="0" ftr="0" dt="0"/>
  <p:txStyles>
    <p:titleStyle>
      <a:lvl1pPr algn="l" rtl="0" fontAlgn="base">
        <a:lnSpc>
          <a:spcPct val="90000"/>
        </a:lnSpc>
        <a:spcBef>
          <a:spcPct val="0"/>
        </a:spcBef>
        <a:spcAft>
          <a:spcPct val="0"/>
        </a:spcAft>
        <a:defRPr sz="5400" kern="1200" cap="all">
          <a:solidFill>
            <a:schemeClr val="accent1"/>
          </a:solidFill>
          <a:latin typeface="+mj-lt"/>
          <a:ea typeface="+mj-ea"/>
          <a:cs typeface="+mj-cs"/>
        </a:defRPr>
      </a:lvl1pPr>
      <a:lvl2pPr algn="l" rtl="0" fontAlgn="base">
        <a:lnSpc>
          <a:spcPct val="90000"/>
        </a:lnSpc>
        <a:spcBef>
          <a:spcPct val="0"/>
        </a:spcBef>
        <a:spcAft>
          <a:spcPct val="0"/>
        </a:spcAft>
        <a:defRPr sz="5400">
          <a:solidFill>
            <a:schemeClr val="accent1"/>
          </a:solidFill>
          <a:latin typeface="Impact" pitchFamily="34" charset="0"/>
        </a:defRPr>
      </a:lvl2pPr>
      <a:lvl3pPr algn="l" rtl="0" fontAlgn="base">
        <a:lnSpc>
          <a:spcPct val="90000"/>
        </a:lnSpc>
        <a:spcBef>
          <a:spcPct val="0"/>
        </a:spcBef>
        <a:spcAft>
          <a:spcPct val="0"/>
        </a:spcAft>
        <a:defRPr sz="5400">
          <a:solidFill>
            <a:schemeClr val="accent1"/>
          </a:solidFill>
          <a:latin typeface="Impact" pitchFamily="34" charset="0"/>
        </a:defRPr>
      </a:lvl3pPr>
      <a:lvl4pPr algn="l" rtl="0" fontAlgn="base">
        <a:lnSpc>
          <a:spcPct val="90000"/>
        </a:lnSpc>
        <a:spcBef>
          <a:spcPct val="0"/>
        </a:spcBef>
        <a:spcAft>
          <a:spcPct val="0"/>
        </a:spcAft>
        <a:defRPr sz="5400">
          <a:solidFill>
            <a:schemeClr val="accent1"/>
          </a:solidFill>
          <a:latin typeface="Impact" pitchFamily="34" charset="0"/>
        </a:defRPr>
      </a:lvl4pPr>
      <a:lvl5pPr algn="l" rtl="0" fontAlgn="base">
        <a:lnSpc>
          <a:spcPct val="90000"/>
        </a:lnSpc>
        <a:spcBef>
          <a:spcPct val="0"/>
        </a:spcBef>
        <a:spcAft>
          <a:spcPct val="0"/>
        </a:spcAft>
        <a:defRPr sz="5400">
          <a:solidFill>
            <a:schemeClr val="accent1"/>
          </a:solidFill>
          <a:latin typeface="Impact" pitchFamily="34" charset="0"/>
        </a:defRPr>
      </a:lvl5pPr>
      <a:lvl6pPr marL="457200" algn="l" rtl="0" fontAlgn="base">
        <a:lnSpc>
          <a:spcPct val="90000"/>
        </a:lnSpc>
        <a:spcBef>
          <a:spcPct val="0"/>
        </a:spcBef>
        <a:spcAft>
          <a:spcPct val="0"/>
        </a:spcAft>
        <a:defRPr sz="5400">
          <a:solidFill>
            <a:schemeClr val="accent1"/>
          </a:solidFill>
          <a:latin typeface="Impact" pitchFamily="34" charset="0"/>
        </a:defRPr>
      </a:lvl6pPr>
      <a:lvl7pPr marL="914400" algn="l" rtl="0" fontAlgn="base">
        <a:lnSpc>
          <a:spcPct val="90000"/>
        </a:lnSpc>
        <a:spcBef>
          <a:spcPct val="0"/>
        </a:spcBef>
        <a:spcAft>
          <a:spcPct val="0"/>
        </a:spcAft>
        <a:defRPr sz="5400">
          <a:solidFill>
            <a:schemeClr val="accent1"/>
          </a:solidFill>
          <a:latin typeface="Impact" pitchFamily="34" charset="0"/>
        </a:defRPr>
      </a:lvl7pPr>
      <a:lvl8pPr marL="1371600" algn="l" rtl="0" fontAlgn="base">
        <a:lnSpc>
          <a:spcPct val="90000"/>
        </a:lnSpc>
        <a:spcBef>
          <a:spcPct val="0"/>
        </a:spcBef>
        <a:spcAft>
          <a:spcPct val="0"/>
        </a:spcAft>
        <a:defRPr sz="5400">
          <a:solidFill>
            <a:schemeClr val="accent1"/>
          </a:solidFill>
          <a:latin typeface="Impact" pitchFamily="34" charset="0"/>
        </a:defRPr>
      </a:lvl8pPr>
      <a:lvl9pPr marL="1828800" algn="l" rtl="0" fontAlgn="base">
        <a:lnSpc>
          <a:spcPct val="90000"/>
        </a:lnSpc>
        <a:spcBef>
          <a:spcPct val="0"/>
        </a:spcBef>
        <a:spcAft>
          <a:spcPct val="0"/>
        </a:spcAft>
        <a:defRPr sz="5400">
          <a:solidFill>
            <a:schemeClr val="accent1"/>
          </a:solidFill>
          <a:latin typeface="Impact" pitchFamily="34" charset="0"/>
        </a:defRPr>
      </a:lvl9pPr>
    </p:titleStyle>
    <p:bodyStyle>
      <a:lvl1pPr marL="228600" indent="-228600" algn="l" rtl="0" fontAlgn="base">
        <a:lnSpc>
          <a:spcPct val="120000"/>
        </a:lnSpc>
        <a:spcBef>
          <a:spcPts val="1000"/>
        </a:spcBef>
        <a:spcAft>
          <a:spcPct val="0"/>
        </a:spcAft>
        <a:buClr>
          <a:schemeClr val="accent1"/>
        </a:buClr>
        <a:buSzPct val="160000"/>
        <a:buFont typeface="Arial" charset="0"/>
        <a:buChar char="•"/>
        <a:defRPr sz="2000" kern="1200" cap="all">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accent1"/>
        </a:buClr>
        <a:buSzPct val="160000"/>
        <a:buFont typeface="Arial" charset="0"/>
        <a:buChar char="•"/>
        <a:defRPr kern="1200" cap="all">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accent1"/>
        </a:buClr>
        <a:buSzPct val="160000"/>
        <a:buFont typeface="Arial" charset="0"/>
        <a:buChar char="•"/>
        <a:defRPr sz="1600" kern="1200" cap="all">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accent1"/>
        </a:buClr>
        <a:buSzPct val="160000"/>
        <a:buFont typeface="Arial" charset="0"/>
        <a:buChar char="•"/>
        <a:defRPr sz="1400" kern="1200" cap="all">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accent1"/>
        </a:buClr>
        <a:buSzPct val="160000"/>
        <a:buFont typeface="Arial"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3938" y="585788"/>
            <a:ext cx="9720262" cy="1498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1267" name="Text Placeholder 2"/>
          <p:cNvSpPr>
            <a:spLocks noGrp="1"/>
          </p:cNvSpPr>
          <p:nvPr>
            <p:ph type="body" idx="1"/>
          </p:nvPr>
        </p:nvSpPr>
        <p:spPr bwMode="auto">
          <a:xfrm>
            <a:off x="1023938" y="2286000"/>
            <a:ext cx="9720262" cy="4022725"/>
          </a:xfrm>
          <a:prstGeom prst="rect">
            <a:avLst/>
          </a:prstGeom>
          <a:noFill/>
          <a:ln w="9525">
            <a:noFill/>
            <a:miter lim="800000"/>
            <a:headEnd/>
            <a:tailEnd/>
          </a:ln>
        </p:spPr>
        <p:txBody>
          <a:bodyPr vert="horz" wrap="square" lIns="45720" tIns="45720" rIns="4572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1023938" y="6470650"/>
            <a:ext cx="2154237" cy="274638"/>
          </a:xfrm>
          <a:prstGeom prst="rect">
            <a:avLst/>
          </a:prstGeom>
        </p:spPr>
        <p:txBody>
          <a:bodyPr vert="horz" lIns="91440" tIns="45720" rIns="91440" bIns="45720" rtlCol="0" anchor="ctr"/>
          <a:lstStyle>
            <a:lvl1pPr algn="l" fontAlgn="auto">
              <a:spcBef>
                <a:spcPts val="0"/>
              </a:spcBef>
              <a:spcAft>
                <a:spcPts val="0"/>
              </a:spcAft>
              <a:defRPr sz="1000" smtClean="0">
                <a:solidFill>
                  <a:schemeClr val="tx1">
                    <a:lumMod val="95000"/>
                    <a:lumOff val="5000"/>
                  </a:schemeClr>
                </a:solidFill>
                <a:latin typeface="+mj-lt"/>
                <a:cs typeface="+mn-cs"/>
              </a:defRPr>
            </a:lvl1pPr>
          </a:lstStyle>
          <a:p>
            <a:pPr>
              <a:defRPr/>
            </a:pPr>
            <a:fld id="{D0C452E3-5F75-4441-BCDE-1FBA8460FE34}" type="datetime1">
              <a:rPr lang="en-US"/>
              <a:pPr>
                <a:defRPr/>
              </a:pPr>
              <a:t>9/4/2022</a:t>
            </a:fld>
            <a:endParaRPr lang="en-US" dirty="0"/>
          </a:p>
        </p:txBody>
      </p:sp>
      <p:sp>
        <p:nvSpPr>
          <p:cNvPr id="5" name="Footer Placeholder 4"/>
          <p:cNvSpPr>
            <a:spLocks noGrp="1"/>
          </p:cNvSpPr>
          <p:nvPr>
            <p:ph type="ftr" sz="quarter" idx="3"/>
          </p:nvPr>
        </p:nvSpPr>
        <p:spPr>
          <a:xfrm>
            <a:off x="4843463" y="6470650"/>
            <a:ext cx="5900737" cy="274638"/>
          </a:xfrm>
          <a:prstGeom prst="rect">
            <a:avLst/>
          </a:prstGeom>
        </p:spPr>
        <p:txBody>
          <a:bodyPr vert="horz" lIns="91440" tIns="45720" rIns="91440" bIns="45720" rtlCol="0" anchor="ctr"/>
          <a:lstStyle>
            <a:lvl1pPr algn="r" fontAlgn="auto">
              <a:spcBef>
                <a:spcPts val="0"/>
              </a:spcBef>
              <a:spcAft>
                <a:spcPts val="0"/>
              </a:spcAft>
              <a:defRPr sz="1000" cap="all" baseline="0" dirty="0">
                <a:solidFill>
                  <a:schemeClr val="tx1">
                    <a:lumMod val="95000"/>
                    <a:lumOff val="5000"/>
                  </a:schemeClr>
                </a:solidFill>
                <a:latin typeface="+mj-lt"/>
                <a:cs typeface="+mn-cs"/>
              </a:defRPr>
            </a:lvl1pPr>
          </a:lstStyle>
          <a:p>
            <a:pPr>
              <a:defRPr/>
            </a:pPr>
            <a:endParaRPr lang="en-US"/>
          </a:p>
        </p:txBody>
      </p:sp>
      <p:sp>
        <p:nvSpPr>
          <p:cNvPr id="6" name="Slide Number Placeholder 5"/>
          <p:cNvSpPr>
            <a:spLocks noGrp="1"/>
          </p:cNvSpPr>
          <p:nvPr>
            <p:ph type="sldNum" sz="quarter" idx="4"/>
          </p:nvPr>
        </p:nvSpPr>
        <p:spPr>
          <a:xfrm>
            <a:off x="10837863" y="6470650"/>
            <a:ext cx="973137" cy="274638"/>
          </a:xfrm>
          <a:prstGeom prst="rect">
            <a:avLst/>
          </a:prstGeom>
        </p:spPr>
        <p:txBody>
          <a:bodyPr vert="horz" lIns="91440" tIns="45720" rIns="91440" bIns="45720" rtlCol="0" anchor="ctr"/>
          <a:lstStyle>
            <a:lvl1pPr algn="l" fontAlgn="auto">
              <a:spcBef>
                <a:spcPts val="0"/>
              </a:spcBef>
              <a:spcAft>
                <a:spcPts val="0"/>
              </a:spcAft>
              <a:defRPr sz="1000" smtClean="0">
                <a:solidFill>
                  <a:schemeClr val="tx1">
                    <a:lumMod val="95000"/>
                    <a:lumOff val="5000"/>
                  </a:schemeClr>
                </a:solidFill>
                <a:latin typeface="+mj-lt"/>
                <a:cs typeface="+mn-cs"/>
              </a:defRPr>
            </a:lvl1pPr>
          </a:lstStyle>
          <a:p>
            <a:pPr>
              <a:defRPr/>
            </a:pPr>
            <a:fld id="{74798715-BEA4-4E30-B4AA-6D6467E2F2ED}" type="slidenum">
              <a:rPr lang="en-US"/>
              <a:pPr>
                <a:defRPr/>
              </a:pPr>
              <a:t>‹#›</a:t>
            </a:fld>
            <a:endParaRPr lang="en-US" dirty="0"/>
          </a:p>
        </p:txBody>
      </p:sp>
      <p:cxnSp>
        <p:nvCxnSpPr>
          <p:cNvPr id="7" name="Straight Connector 6"/>
          <p:cNvCxnSpPr/>
          <p:nvPr/>
        </p:nvCxnSpPr>
        <p:spPr>
          <a:xfrm flipV="1">
            <a:off x="762000" y="82708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36" r:id="rId1"/>
    <p:sldLayoutId id="2147483968" r:id="rId2"/>
    <p:sldLayoutId id="2147484037" r:id="rId3"/>
    <p:sldLayoutId id="2147483967" r:id="rId4"/>
    <p:sldLayoutId id="2147483966" r:id="rId5"/>
    <p:sldLayoutId id="2147483965" r:id="rId6"/>
    <p:sldLayoutId id="2147484038" r:id="rId7"/>
    <p:sldLayoutId id="2147483964" r:id="rId8"/>
    <p:sldLayoutId id="2147484039" r:id="rId9"/>
    <p:sldLayoutId id="2147483963" r:id="rId10"/>
    <p:sldLayoutId id="2147484040" r:id="rId11"/>
  </p:sldLayoutIdLst>
  <p:hf sldNum="0" hdr="0" ftr="0" dt="0"/>
  <p:txStyles>
    <p:titleStyle>
      <a:lvl1pPr algn="l" rtl="0" fontAlgn="base">
        <a:lnSpc>
          <a:spcPct val="80000"/>
        </a:lnSpc>
        <a:spcBef>
          <a:spcPct val="0"/>
        </a:spcBef>
        <a:spcAft>
          <a:spcPct val="0"/>
        </a:spcAft>
        <a:defRPr sz="5000" kern="1200" cap="all" spc="100">
          <a:solidFill>
            <a:srgbClr val="0D0D0D"/>
          </a:solidFill>
          <a:latin typeface="+mj-lt"/>
          <a:ea typeface="+mj-ea"/>
          <a:cs typeface="+mj-cs"/>
        </a:defRPr>
      </a:lvl1pPr>
      <a:lvl2pPr algn="l" rtl="0" fontAlgn="base">
        <a:lnSpc>
          <a:spcPct val="80000"/>
        </a:lnSpc>
        <a:spcBef>
          <a:spcPct val="0"/>
        </a:spcBef>
        <a:spcAft>
          <a:spcPct val="0"/>
        </a:spcAft>
        <a:defRPr sz="5000">
          <a:solidFill>
            <a:srgbClr val="0D0D0D"/>
          </a:solidFill>
          <a:latin typeface="Tw Cen MT Condensed" pitchFamily="34" charset="0"/>
        </a:defRPr>
      </a:lvl2pPr>
      <a:lvl3pPr algn="l" rtl="0" fontAlgn="base">
        <a:lnSpc>
          <a:spcPct val="80000"/>
        </a:lnSpc>
        <a:spcBef>
          <a:spcPct val="0"/>
        </a:spcBef>
        <a:spcAft>
          <a:spcPct val="0"/>
        </a:spcAft>
        <a:defRPr sz="5000">
          <a:solidFill>
            <a:srgbClr val="0D0D0D"/>
          </a:solidFill>
          <a:latin typeface="Tw Cen MT Condensed" pitchFamily="34" charset="0"/>
        </a:defRPr>
      </a:lvl3pPr>
      <a:lvl4pPr algn="l" rtl="0" fontAlgn="base">
        <a:lnSpc>
          <a:spcPct val="80000"/>
        </a:lnSpc>
        <a:spcBef>
          <a:spcPct val="0"/>
        </a:spcBef>
        <a:spcAft>
          <a:spcPct val="0"/>
        </a:spcAft>
        <a:defRPr sz="5000">
          <a:solidFill>
            <a:srgbClr val="0D0D0D"/>
          </a:solidFill>
          <a:latin typeface="Tw Cen MT Condensed" pitchFamily="34" charset="0"/>
        </a:defRPr>
      </a:lvl4pPr>
      <a:lvl5pPr algn="l" rtl="0" fontAlgn="base">
        <a:lnSpc>
          <a:spcPct val="80000"/>
        </a:lnSpc>
        <a:spcBef>
          <a:spcPct val="0"/>
        </a:spcBef>
        <a:spcAft>
          <a:spcPct val="0"/>
        </a:spcAft>
        <a:defRPr sz="5000">
          <a:solidFill>
            <a:srgbClr val="0D0D0D"/>
          </a:solidFill>
          <a:latin typeface="Tw Cen MT Condensed" pitchFamily="34" charset="0"/>
        </a:defRPr>
      </a:lvl5pPr>
      <a:lvl6pPr marL="457200" algn="l" rtl="0" fontAlgn="base">
        <a:lnSpc>
          <a:spcPct val="80000"/>
        </a:lnSpc>
        <a:spcBef>
          <a:spcPct val="0"/>
        </a:spcBef>
        <a:spcAft>
          <a:spcPct val="0"/>
        </a:spcAft>
        <a:defRPr sz="5000">
          <a:solidFill>
            <a:srgbClr val="0D0D0D"/>
          </a:solidFill>
          <a:latin typeface="Tw Cen MT Condensed" pitchFamily="34" charset="0"/>
        </a:defRPr>
      </a:lvl6pPr>
      <a:lvl7pPr marL="914400" algn="l" rtl="0" fontAlgn="base">
        <a:lnSpc>
          <a:spcPct val="80000"/>
        </a:lnSpc>
        <a:spcBef>
          <a:spcPct val="0"/>
        </a:spcBef>
        <a:spcAft>
          <a:spcPct val="0"/>
        </a:spcAft>
        <a:defRPr sz="5000">
          <a:solidFill>
            <a:srgbClr val="0D0D0D"/>
          </a:solidFill>
          <a:latin typeface="Tw Cen MT Condensed" pitchFamily="34" charset="0"/>
        </a:defRPr>
      </a:lvl7pPr>
      <a:lvl8pPr marL="1371600" algn="l" rtl="0" fontAlgn="base">
        <a:lnSpc>
          <a:spcPct val="80000"/>
        </a:lnSpc>
        <a:spcBef>
          <a:spcPct val="0"/>
        </a:spcBef>
        <a:spcAft>
          <a:spcPct val="0"/>
        </a:spcAft>
        <a:defRPr sz="5000">
          <a:solidFill>
            <a:srgbClr val="0D0D0D"/>
          </a:solidFill>
          <a:latin typeface="Tw Cen MT Condensed" pitchFamily="34" charset="0"/>
        </a:defRPr>
      </a:lvl8pPr>
      <a:lvl9pPr marL="1828800" algn="l" rtl="0" fontAlgn="base">
        <a:lnSpc>
          <a:spcPct val="80000"/>
        </a:lnSpc>
        <a:spcBef>
          <a:spcPct val="0"/>
        </a:spcBef>
        <a:spcAft>
          <a:spcPct val="0"/>
        </a:spcAft>
        <a:defRPr sz="5000">
          <a:solidFill>
            <a:srgbClr val="0D0D0D"/>
          </a:solidFill>
          <a:latin typeface="Tw Cen MT Condensed"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Tw Cen MT" pitchFamily="34" charset="0"/>
        <a:buChar char=" "/>
        <a:defRPr sz="2200" kern="1200">
          <a:solidFill>
            <a:schemeClr val="tx1"/>
          </a:solidFill>
          <a:latin typeface="+mn-lt"/>
          <a:ea typeface="+mn-ea"/>
          <a:cs typeface="+mn-cs"/>
        </a:defRPr>
      </a:lvl1pPr>
      <a:lvl2pPr marL="265113" indent="-136525" algn="l" rtl="0" fontAlgn="base">
        <a:lnSpc>
          <a:spcPct val="90000"/>
        </a:lnSpc>
        <a:spcBef>
          <a:spcPts val="200"/>
        </a:spcBef>
        <a:spcAft>
          <a:spcPts val="400"/>
        </a:spcAft>
        <a:buClr>
          <a:schemeClr val="accent1"/>
        </a:buClr>
        <a:buFont typeface="Wingdings 3" pitchFamily="18" charset="2"/>
        <a:buChar char=""/>
        <a:defRPr kern="1200">
          <a:solidFill>
            <a:schemeClr val="tx1"/>
          </a:solidFill>
          <a:latin typeface="+mn-lt"/>
          <a:ea typeface="+mn-ea"/>
          <a:cs typeface="+mn-cs"/>
        </a:defRPr>
      </a:lvl2pPr>
      <a:lvl3pPr marL="447675" indent="-136525" algn="l" rtl="0" fontAlgn="base">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3725" indent="-136525" algn="l" rtl="0" fontAlgn="base">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6288" indent="-136525" algn="l" rtl="0" fontAlgn="base">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23554" name="Picture 2" descr="\\DROBO-FS\QuickDrops\JB\PPTX NG\Droplets\LightingOverlay.png"/>
          <p:cNvPicPr>
            <a:picLocks noChangeAspect="1" noChangeArrowheads="1"/>
          </p:cNvPicPr>
          <p:nvPr/>
        </p:nvPicPr>
        <p:blipFill>
          <a:blip r:embed="rId20"/>
          <a:srcRect/>
          <a:stretch>
            <a:fillRect/>
          </a:stretch>
        </p:blipFill>
        <p:spPr bwMode="auto">
          <a:xfrm>
            <a:off x="0" y="0"/>
            <a:ext cx="12192000" cy="6858000"/>
          </a:xfrm>
          <a:prstGeom prst="rect">
            <a:avLst/>
          </a:prstGeom>
          <a:noFill/>
          <a:ln w="9525">
            <a:noFill/>
            <a:miter lim="800000"/>
            <a:headEnd/>
            <a:tailEnd/>
          </a:ln>
        </p:spPr>
      </p:pic>
      <p:sp>
        <p:nvSpPr>
          <p:cNvPr id="2" name="Title Placeholder 1"/>
          <p:cNvSpPr>
            <a:spLocks noGrp="1"/>
          </p:cNvSpPr>
          <p:nvPr>
            <p:ph type="title"/>
          </p:nvPr>
        </p:nvSpPr>
        <p:spPr>
          <a:xfrm>
            <a:off x="914400" y="619125"/>
            <a:ext cx="10363200" cy="1595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366963"/>
            <a:ext cx="10363200" cy="34242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8" y="5883275"/>
            <a:ext cx="2743200"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DE75A376-67C9-4E75-BFFA-F36D0ABE9A8F}" type="datetime1">
              <a:rPr lang="en-US"/>
              <a:pPr>
                <a:defRPr/>
              </a:pPr>
              <a:t>9/4/2022</a:t>
            </a:fld>
            <a:endParaRPr lang="en-US" dirty="0"/>
          </a:p>
        </p:txBody>
      </p:sp>
      <p:sp>
        <p:nvSpPr>
          <p:cNvPr id="5" name="Footer Placeholder 4"/>
          <p:cNvSpPr>
            <a:spLocks noGrp="1"/>
          </p:cNvSpPr>
          <p:nvPr>
            <p:ph type="ftr" sz="quarter" idx="3"/>
          </p:nvPr>
        </p:nvSpPr>
        <p:spPr>
          <a:xfrm>
            <a:off x="914400" y="5883275"/>
            <a:ext cx="6672263" cy="365125"/>
          </a:xfrm>
          <a:prstGeom prst="rect">
            <a:avLst/>
          </a:prstGeom>
        </p:spPr>
        <p:txBody>
          <a:bodyPr vert="horz" lIns="91440" tIns="45720" rIns="91440" bIns="45720" rtlCol="0" anchor="ctr"/>
          <a:lstStyle>
            <a:lvl1pPr algn="l" fontAlgn="auto">
              <a:spcBef>
                <a:spcPts val="0"/>
              </a:spcBef>
              <a:spcAft>
                <a:spcPts val="0"/>
              </a:spcAft>
              <a:defRPr sz="1000" dirty="0">
                <a:solidFill>
                  <a:schemeClr val="tx1"/>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514013" y="5883275"/>
            <a:ext cx="763587"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78269B46-F929-4380-B6F1-53FF46325C8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3969" r:id="rId18"/>
  </p:sldLayoutIdLst>
  <p:hf sldNum="0" hdr="0" ftr="0" dt="0"/>
  <p:txStyles>
    <p:titleStyle>
      <a:lvl1pPr algn="ctr" rtl="0" fontAlgn="base">
        <a:lnSpc>
          <a:spcPct val="90000"/>
        </a:lnSpc>
        <a:spcBef>
          <a:spcPct val="0"/>
        </a:spcBef>
        <a:spcAft>
          <a:spcPct val="0"/>
        </a:spcAft>
        <a:defRPr sz="3600" kern="1200" cap="all">
          <a:solidFill>
            <a:schemeClr val="tx1"/>
          </a:solidFill>
          <a:latin typeface="+mj-lt"/>
          <a:ea typeface="+mj-ea"/>
          <a:cs typeface="+mj-cs"/>
        </a:defRPr>
      </a:lvl1pPr>
      <a:lvl2pPr algn="ctr" rtl="0" fontAlgn="base">
        <a:lnSpc>
          <a:spcPct val="90000"/>
        </a:lnSpc>
        <a:spcBef>
          <a:spcPct val="0"/>
        </a:spcBef>
        <a:spcAft>
          <a:spcPct val="0"/>
        </a:spcAft>
        <a:defRPr sz="3600">
          <a:solidFill>
            <a:schemeClr val="tx1"/>
          </a:solidFill>
          <a:latin typeface="Tw Cen MT" pitchFamily="34" charset="0"/>
        </a:defRPr>
      </a:lvl2pPr>
      <a:lvl3pPr algn="ctr" rtl="0" fontAlgn="base">
        <a:lnSpc>
          <a:spcPct val="90000"/>
        </a:lnSpc>
        <a:spcBef>
          <a:spcPct val="0"/>
        </a:spcBef>
        <a:spcAft>
          <a:spcPct val="0"/>
        </a:spcAft>
        <a:defRPr sz="3600">
          <a:solidFill>
            <a:schemeClr val="tx1"/>
          </a:solidFill>
          <a:latin typeface="Tw Cen MT" pitchFamily="34" charset="0"/>
        </a:defRPr>
      </a:lvl3pPr>
      <a:lvl4pPr algn="ctr" rtl="0" fontAlgn="base">
        <a:lnSpc>
          <a:spcPct val="90000"/>
        </a:lnSpc>
        <a:spcBef>
          <a:spcPct val="0"/>
        </a:spcBef>
        <a:spcAft>
          <a:spcPct val="0"/>
        </a:spcAft>
        <a:defRPr sz="3600">
          <a:solidFill>
            <a:schemeClr val="tx1"/>
          </a:solidFill>
          <a:latin typeface="Tw Cen MT" pitchFamily="34" charset="0"/>
        </a:defRPr>
      </a:lvl4pPr>
      <a:lvl5pPr algn="ctr" rtl="0" fontAlgn="base">
        <a:lnSpc>
          <a:spcPct val="90000"/>
        </a:lnSpc>
        <a:spcBef>
          <a:spcPct val="0"/>
        </a:spcBef>
        <a:spcAft>
          <a:spcPct val="0"/>
        </a:spcAft>
        <a:defRPr sz="3600">
          <a:solidFill>
            <a:schemeClr val="tx1"/>
          </a:solidFill>
          <a:latin typeface="Tw Cen MT" pitchFamily="34" charset="0"/>
        </a:defRPr>
      </a:lvl5pPr>
      <a:lvl6pPr marL="457200" algn="ctr" rtl="0" fontAlgn="base">
        <a:lnSpc>
          <a:spcPct val="90000"/>
        </a:lnSpc>
        <a:spcBef>
          <a:spcPct val="0"/>
        </a:spcBef>
        <a:spcAft>
          <a:spcPct val="0"/>
        </a:spcAft>
        <a:defRPr sz="3600">
          <a:solidFill>
            <a:schemeClr val="tx1"/>
          </a:solidFill>
          <a:latin typeface="Tw Cen MT" pitchFamily="34" charset="0"/>
        </a:defRPr>
      </a:lvl6pPr>
      <a:lvl7pPr marL="914400" algn="ctr" rtl="0" fontAlgn="base">
        <a:lnSpc>
          <a:spcPct val="90000"/>
        </a:lnSpc>
        <a:spcBef>
          <a:spcPct val="0"/>
        </a:spcBef>
        <a:spcAft>
          <a:spcPct val="0"/>
        </a:spcAft>
        <a:defRPr sz="3600">
          <a:solidFill>
            <a:schemeClr val="tx1"/>
          </a:solidFill>
          <a:latin typeface="Tw Cen MT" pitchFamily="34" charset="0"/>
        </a:defRPr>
      </a:lvl7pPr>
      <a:lvl8pPr marL="1371600" algn="ctr" rtl="0" fontAlgn="base">
        <a:lnSpc>
          <a:spcPct val="90000"/>
        </a:lnSpc>
        <a:spcBef>
          <a:spcPct val="0"/>
        </a:spcBef>
        <a:spcAft>
          <a:spcPct val="0"/>
        </a:spcAft>
        <a:defRPr sz="3600">
          <a:solidFill>
            <a:schemeClr val="tx1"/>
          </a:solidFill>
          <a:latin typeface="Tw Cen MT" pitchFamily="34" charset="0"/>
        </a:defRPr>
      </a:lvl8pPr>
      <a:lvl9pPr marL="1828800" algn="ctr" rtl="0" fontAlgn="base">
        <a:lnSpc>
          <a:spcPct val="90000"/>
        </a:lnSpc>
        <a:spcBef>
          <a:spcPct val="0"/>
        </a:spcBef>
        <a:spcAft>
          <a:spcPct val="0"/>
        </a:spcAft>
        <a:defRPr sz="3600">
          <a:solidFill>
            <a:schemeClr val="tx1"/>
          </a:solidFill>
          <a:latin typeface="Tw Cen MT" pitchFamily="34" charset="0"/>
        </a:defRPr>
      </a:lvl9pPr>
    </p:titleStyle>
    <p:bodyStyle>
      <a:lvl1pPr marL="228600" indent="-228600" algn="l" rtl="0" fontAlgn="base">
        <a:lnSpc>
          <a:spcPct val="120000"/>
        </a:lnSpc>
        <a:spcBef>
          <a:spcPts val="1000"/>
        </a:spcBef>
        <a:spcAft>
          <a:spcPct val="0"/>
        </a:spcAft>
        <a:buClr>
          <a:schemeClr val="tx1"/>
        </a:buClr>
        <a:buFont typeface="Arial" charset="0"/>
        <a:buChar char="•"/>
        <a:defRPr sz="2000" kern="1200" cap="all">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tx1"/>
        </a:buClr>
        <a:buFont typeface="Arial" charset="0"/>
        <a:buChar char="•"/>
        <a:defRPr kern="1200" cap="all">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tx1"/>
        </a:buClr>
        <a:buFont typeface="Arial" charset="0"/>
        <a:buChar char="•"/>
        <a:defRPr sz="1600" kern="1200" cap="all">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43010" name="Picture 2" descr="\\DROBO-FS\QuickDrops\JB\PPTX NG\Droplets\LightingOverlay.png"/>
          <p:cNvPicPr>
            <a:picLocks noChangeAspect="1" noChangeArrowheads="1"/>
          </p:cNvPicPr>
          <p:nvPr/>
        </p:nvPicPr>
        <p:blipFill>
          <a:blip r:embed="rId20"/>
          <a:srcRect/>
          <a:stretch>
            <a:fillRect/>
          </a:stretch>
        </p:blipFill>
        <p:spPr bwMode="auto">
          <a:xfrm>
            <a:off x="0" y="0"/>
            <a:ext cx="12192000" cy="6858000"/>
          </a:xfrm>
          <a:prstGeom prst="rect">
            <a:avLst/>
          </a:prstGeom>
          <a:noFill/>
          <a:ln w="9525">
            <a:noFill/>
            <a:miter lim="800000"/>
            <a:headEnd/>
            <a:tailEnd/>
          </a:ln>
        </p:spPr>
      </p:pic>
      <p:sp>
        <p:nvSpPr>
          <p:cNvPr id="2" name="Title Placeholder 1"/>
          <p:cNvSpPr>
            <a:spLocks noGrp="1"/>
          </p:cNvSpPr>
          <p:nvPr>
            <p:ph type="title"/>
          </p:nvPr>
        </p:nvSpPr>
        <p:spPr>
          <a:xfrm>
            <a:off x="914400" y="619125"/>
            <a:ext cx="10363200" cy="1595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366963"/>
            <a:ext cx="10363200" cy="34242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8" y="5883275"/>
            <a:ext cx="2743200"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B4B7A050-F2E6-4488-809E-67D5A1C86A0A}" type="datetime1">
              <a:rPr lang="en-US"/>
              <a:pPr>
                <a:defRPr/>
              </a:pPr>
              <a:t>9/4/2022</a:t>
            </a:fld>
            <a:endParaRPr lang="en-US" dirty="0"/>
          </a:p>
        </p:txBody>
      </p:sp>
      <p:sp>
        <p:nvSpPr>
          <p:cNvPr id="5" name="Footer Placeholder 4"/>
          <p:cNvSpPr>
            <a:spLocks noGrp="1"/>
          </p:cNvSpPr>
          <p:nvPr>
            <p:ph type="ftr" sz="quarter" idx="3"/>
          </p:nvPr>
        </p:nvSpPr>
        <p:spPr>
          <a:xfrm>
            <a:off x="914400" y="5883275"/>
            <a:ext cx="6672263" cy="365125"/>
          </a:xfrm>
          <a:prstGeom prst="rect">
            <a:avLst/>
          </a:prstGeom>
        </p:spPr>
        <p:txBody>
          <a:bodyPr vert="horz" lIns="91440" tIns="45720" rIns="91440" bIns="45720" rtlCol="0" anchor="ctr"/>
          <a:lstStyle>
            <a:lvl1pPr algn="l" fontAlgn="auto">
              <a:spcBef>
                <a:spcPts val="0"/>
              </a:spcBef>
              <a:spcAft>
                <a:spcPts val="0"/>
              </a:spcAft>
              <a:defRPr sz="1000" dirty="0">
                <a:solidFill>
                  <a:schemeClr val="tx1"/>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514013" y="5883275"/>
            <a:ext cx="763587"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7D429532-3975-4D08-9684-03A3EDF9C007}"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3970" r:id="rId18"/>
  </p:sldLayoutIdLst>
  <p:hf sldNum="0" hdr="0" ftr="0" dt="0"/>
  <p:txStyles>
    <p:titleStyle>
      <a:lvl1pPr algn="ctr" rtl="0" fontAlgn="base">
        <a:lnSpc>
          <a:spcPct val="90000"/>
        </a:lnSpc>
        <a:spcBef>
          <a:spcPct val="0"/>
        </a:spcBef>
        <a:spcAft>
          <a:spcPct val="0"/>
        </a:spcAft>
        <a:defRPr sz="3600" kern="1200" cap="all">
          <a:solidFill>
            <a:schemeClr val="tx1"/>
          </a:solidFill>
          <a:latin typeface="+mj-lt"/>
          <a:ea typeface="+mj-ea"/>
          <a:cs typeface="+mj-cs"/>
        </a:defRPr>
      </a:lvl1pPr>
      <a:lvl2pPr algn="ctr" rtl="0" fontAlgn="base">
        <a:lnSpc>
          <a:spcPct val="90000"/>
        </a:lnSpc>
        <a:spcBef>
          <a:spcPct val="0"/>
        </a:spcBef>
        <a:spcAft>
          <a:spcPct val="0"/>
        </a:spcAft>
        <a:defRPr sz="3600">
          <a:solidFill>
            <a:schemeClr val="tx1"/>
          </a:solidFill>
          <a:latin typeface="Tw Cen MT" pitchFamily="34" charset="0"/>
        </a:defRPr>
      </a:lvl2pPr>
      <a:lvl3pPr algn="ctr" rtl="0" fontAlgn="base">
        <a:lnSpc>
          <a:spcPct val="90000"/>
        </a:lnSpc>
        <a:spcBef>
          <a:spcPct val="0"/>
        </a:spcBef>
        <a:spcAft>
          <a:spcPct val="0"/>
        </a:spcAft>
        <a:defRPr sz="3600">
          <a:solidFill>
            <a:schemeClr val="tx1"/>
          </a:solidFill>
          <a:latin typeface="Tw Cen MT" pitchFamily="34" charset="0"/>
        </a:defRPr>
      </a:lvl3pPr>
      <a:lvl4pPr algn="ctr" rtl="0" fontAlgn="base">
        <a:lnSpc>
          <a:spcPct val="90000"/>
        </a:lnSpc>
        <a:spcBef>
          <a:spcPct val="0"/>
        </a:spcBef>
        <a:spcAft>
          <a:spcPct val="0"/>
        </a:spcAft>
        <a:defRPr sz="3600">
          <a:solidFill>
            <a:schemeClr val="tx1"/>
          </a:solidFill>
          <a:latin typeface="Tw Cen MT" pitchFamily="34" charset="0"/>
        </a:defRPr>
      </a:lvl4pPr>
      <a:lvl5pPr algn="ctr" rtl="0" fontAlgn="base">
        <a:lnSpc>
          <a:spcPct val="90000"/>
        </a:lnSpc>
        <a:spcBef>
          <a:spcPct val="0"/>
        </a:spcBef>
        <a:spcAft>
          <a:spcPct val="0"/>
        </a:spcAft>
        <a:defRPr sz="3600">
          <a:solidFill>
            <a:schemeClr val="tx1"/>
          </a:solidFill>
          <a:latin typeface="Tw Cen MT" pitchFamily="34" charset="0"/>
        </a:defRPr>
      </a:lvl5pPr>
      <a:lvl6pPr marL="457200" algn="ctr" rtl="0" fontAlgn="base">
        <a:lnSpc>
          <a:spcPct val="90000"/>
        </a:lnSpc>
        <a:spcBef>
          <a:spcPct val="0"/>
        </a:spcBef>
        <a:spcAft>
          <a:spcPct val="0"/>
        </a:spcAft>
        <a:defRPr sz="3600">
          <a:solidFill>
            <a:schemeClr val="tx1"/>
          </a:solidFill>
          <a:latin typeface="Tw Cen MT" pitchFamily="34" charset="0"/>
        </a:defRPr>
      </a:lvl6pPr>
      <a:lvl7pPr marL="914400" algn="ctr" rtl="0" fontAlgn="base">
        <a:lnSpc>
          <a:spcPct val="90000"/>
        </a:lnSpc>
        <a:spcBef>
          <a:spcPct val="0"/>
        </a:spcBef>
        <a:spcAft>
          <a:spcPct val="0"/>
        </a:spcAft>
        <a:defRPr sz="3600">
          <a:solidFill>
            <a:schemeClr val="tx1"/>
          </a:solidFill>
          <a:latin typeface="Tw Cen MT" pitchFamily="34" charset="0"/>
        </a:defRPr>
      </a:lvl7pPr>
      <a:lvl8pPr marL="1371600" algn="ctr" rtl="0" fontAlgn="base">
        <a:lnSpc>
          <a:spcPct val="90000"/>
        </a:lnSpc>
        <a:spcBef>
          <a:spcPct val="0"/>
        </a:spcBef>
        <a:spcAft>
          <a:spcPct val="0"/>
        </a:spcAft>
        <a:defRPr sz="3600">
          <a:solidFill>
            <a:schemeClr val="tx1"/>
          </a:solidFill>
          <a:latin typeface="Tw Cen MT" pitchFamily="34" charset="0"/>
        </a:defRPr>
      </a:lvl8pPr>
      <a:lvl9pPr marL="1828800" algn="ctr" rtl="0" fontAlgn="base">
        <a:lnSpc>
          <a:spcPct val="90000"/>
        </a:lnSpc>
        <a:spcBef>
          <a:spcPct val="0"/>
        </a:spcBef>
        <a:spcAft>
          <a:spcPct val="0"/>
        </a:spcAft>
        <a:defRPr sz="3600">
          <a:solidFill>
            <a:schemeClr val="tx1"/>
          </a:solidFill>
          <a:latin typeface="Tw Cen MT" pitchFamily="34" charset="0"/>
        </a:defRPr>
      </a:lvl9pPr>
    </p:titleStyle>
    <p:bodyStyle>
      <a:lvl1pPr marL="228600" indent="-228600" algn="l" rtl="0" fontAlgn="base">
        <a:lnSpc>
          <a:spcPct val="120000"/>
        </a:lnSpc>
        <a:spcBef>
          <a:spcPts val="1000"/>
        </a:spcBef>
        <a:spcAft>
          <a:spcPct val="0"/>
        </a:spcAft>
        <a:buClr>
          <a:schemeClr val="tx1"/>
        </a:buClr>
        <a:buFont typeface="Arial" charset="0"/>
        <a:buChar char="•"/>
        <a:defRPr sz="2000" kern="1200" cap="all">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tx1"/>
        </a:buClr>
        <a:buFont typeface="Arial" charset="0"/>
        <a:buChar char="•"/>
        <a:defRPr kern="1200" cap="all">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tx1"/>
        </a:buClr>
        <a:buFont typeface="Arial" charset="0"/>
        <a:buChar char="•"/>
        <a:defRPr sz="1600" kern="1200" cap="all">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62466" name="Picture 2" descr="\\DROBO-FS\QuickDrops\JB\PPTX NG\Droplets\LightingOverlay.png"/>
          <p:cNvPicPr>
            <a:picLocks noChangeAspect="1" noChangeArrowheads="1"/>
          </p:cNvPicPr>
          <p:nvPr/>
        </p:nvPicPr>
        <p:blipFill>
          <a:blip r:embed="rId19"/>
          <a:srcRect/>
          <a:stretch>
            <a:fillRect/>
          </a:stretch>
        </p:blipFill>
        <p:spPr bwMode="auto">
          <a:xfrm>
            <a:off x="0" y="0"/>
            <a:ext cx="12192000" cy="6858000"/>
          </a:xfrm>
          <a:prstGeom prst="rect">
            <a:avLst/>
          </a:prstGeom>
          <a:noFill/>
          <a:ln w="9525">
            <a:noFill/>
            <a:miter lim="800000"/>
            <a:headEnd/>
            <a:tailEnd/>
          </a:ln>
        </p:spPr>
      </p:pic>
      <p:grpSp>
        <p:nvGrpSpPr>
          <p:cNvPr id="62467" name="Group 7"/>
          <p:cNvGrpSpPr>
            <a:grpSpLocks/>
          </p:cNvGrpSpPr>
          <p:nvPr/>
        </p:nvGrpSpPr>
        <p:grpSpPr bwMode="auto">
          <a:xfrm>
            <a:off x="-14288" y="0"/>
            <a:ext cx="12053888" cy="6858000"/>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extLst>
            </p:spPr>
          </p:sp>
        </p:grpSp>
      </p:grpSp>
      <p:sp>
        <p:nvSpPr>
          <p:cNvPr id="2" name="Title Placeholder 1"/>
          <p:cNvSpPr>
            <a:spLocks noGrp="1"/>
          </p:cNvSpPr>
          <p:nvPr>
            <p:ph type="title"/>
          </p:nvPr>
        </p:nvSpPr>
        <p:spPr>
          <a:xfrm>
            <a:off x="1141413" y="619125"/>
            <a:ext cx="9906000" cy="1477963"/>
          </a:xfrm>
          <a:prstGeom prst="rect">
            <a:avLst/>
          </a:prstGeom>
        </p:spPr>
        <p:txBody>
          <a:bodyPr vert="horz" lIns="91440" tIns="45720" rIns="91440" bIns="45720" rtlCol="0" anchor="ctr">
            <a:normAutofit/>
          </a:bodyPr>
          <a:lstStyle/>
          <a:p>
            <a:endParaRPr lang="en-US" dirty="0"/>
          </a:p>
        </p:txBody>
      </p:sp>
      <p:sp>
        <p:nvSpPr>
          <p:cNvPr id="62469" name="Text Placeholder 2"/>
          <p:cNvSpPr>
            <a:spLocks noGrp="1"/>
          </p:cNvSpPr>
          <p:nvPr>
            <p:ph type="body" idx="1"/>
          </p:nvPr>
        </p:nvSpPr>
        <p:spPr bwMode="auto">
          <a:xfrm>
            <a:off x="1141413" y="2249488"/>
            <a:ext cx="9906000" cy="3541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7456488" y="5883275"/>
            <a:ext cx="2743200" cy="365125"/>
          </a:xfrm>
          <a:prstGeom prst="rect">
            <a:avLst/>
          </a:prstGeom>
        </p:spPr>
        <p:txBody>
          <a:bodyPr vert="horz" lIns="91440" tIns="45720" rIns="91440" bIns="45720" rtlCol="0" anchor="ctr"/>
          <a:lstStyle>
            <a:lvl1pPr algn="r" fontAlgn="auto">
              <a:spcBef>
                <a:spcPts val="0"/>
              </a:spcBef>
              <a:spcAft>
                <a:spcPts val="0"/>
              </a:spcAft>
              <a:defRPr sz="1050" smtClean="0">
                <a:solidFill>
                  <a:schemeClr val="tx1">
                    <a:tint val="75000"/>
                  </a:schemeClr>
                </a:solidFill>
                <a:latin typeface="+mn-lt"/>
                <a:cs typeface="+mn-cs"/>
              </a:defRPr>
            </a:lvl1pPr>
          </a:lstStyle>
          <a:p>
            <a:pPr>
              <a:defRPr/>
            </a:pPr>
            <a:fld id="{B1B06B84-B84E-4CED-A304-8108C1EC1476}" type="datetime1">
              <a:rPr lang="en-US"/>
              <a:pPr>
                <a:defRPr/>
              </a:pPr>
              <a:t>9/4/2022</a:t>
            </a:fld>
            <a:endParaRPr lang="en-US" dirty="0"/>
          </a:p>
        </p:txBody>
      </p:sp>
      <p:sp>
        <p:nvSpPr>
          <p:cNvPr id="5" name="Footer Placeholder 4"/>
          <p:cNvSpPr>
            <a:spLocks noGrp="1"/>
          </p:cNvSpPr>
          <p:nvPr>
            <p:ph type="ftr" sz="quarter" idx="3"/>
          </p:nvPr>
        </p:nvSpPr>
        <p:spPr>
          <a:xfrm>
            <a:off x="1141413" y="5883275"/>
            <a:ext cx="6238875" cy="365125"/>
          </a:xfrm>
          <a:prstGeom prst="rect">
            <a:avLst/>
          </a:prstGeom>
        </p:spPr>
        <p:txBody>
          <a:bodyPr vert="horz" lIns="91440" tIns="45720" rIns="91440" bIns="45720" rtlCol="0" anchor="ctr"/>
          <a:lstStyle>
            <a:lvl1pPr algn="l" fontAlgn="auto">
              <a:spcBef>
                <a:spcPts val="0"/>
              </a:spcBef>
              <a:spcAft>
                <a:spcPts val="0"/>
              </a:spcAft>
              <a:defRPr sz="1050" cap="all" baseline="0" dirty="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275888" y="5883275"/>
            <a:ext cx="771525" cy="365125"/>
          </a:xfrm>
          <a:prstGeom prst="rect">
            <a:avLst/>
          </a:prstGeom>
        </p:spPr>
        <p:txBody>
          <a:bodyPr vert="horz" lIns="91440" tIns="45720" rIns="91440" bIns="45720" rtlCol="0" anchor="ctr"/>
          <a:lstStyle>
            <a:lvl1pPr algn="r" fontAlgn="auto">
              <a:spcBef>
                <a:spcPts val="0"/>
              </a:spcBef>
              <a:spcAft>
                <a:spcPts val="0"/>
              </a:spcAft>
              <a:defRPr sz="1050" smtClean="0">
                <a:solidFill>
                  <a:schemeClr val="tx1">
                    <a:tint val="75000"/>
                  </a:schemeClr>
                </a:solidFill>
                <a:latin typeface="+mn-lt"/>
                <a:cs typeface="+mn-cs"/>
              </a:defRPr>
            </a:lvl1pPr>
          </a:lstStyle>
          <a:p>
            <a:pPr>
              <a:defRPr/>
            </a:pPr>
            <a:fld id="{57E94BCE-2191-401C-B0AC-1937944F2A8C}"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075" r:id="rId1"/>
    <p:sldLayoutId id="2147483985" r:id="rId2"/>
    <p:sldLayoutId id="2147483984" r:id="rId3"/>
    <p:sldLayoutId id="2147483983" r:id="rId4"/>
    <p:sldLayoutId id="2147483982" r:id="rId5"/>
    <p:sldLayoutId id="2147483981" r:id="rId6"/>
    <p:sldLayoutId id="2147483980" r:id="rId7"/>
    <p:sldLayoutId id="2147483979" r:id="rId8"/>
    <p:sldLayoutId id="2147483978" r:id="rId9"/>
    <p:sldLayoutId id="2147483977" r:id="rId10"/>
    <p:sldLayoutId id="2147483976" r:id="rId11"/>
    <p:sldLayoutId id="2147484076" r:id="rId12"/>
    <p:sldLayoutId id="2147483975" r:id="rId13"/>
    <p:sldLayoutId id="2147483974" r:id="rId14"/>
    <p:sldLayoutId id="2147483973" r:id="rId15"/>
    <p:sldLayoutId id="2147483972" r:id="rId16"/>
    <p:sldLayoutId id="2147483971" r:id="rId17"/>
  </p:sldLayoutIdLst>
  <p:hf sldNum="0" hdr="0" ftr="0" dt="0"/>
  <p:txStyles>
    <p:titleStyle>
      <a:lvl1pPr algn="l" rtl="0" fontAlgn="base">
        <a:lnSpc>
          <a:spcPct val="90000"/>
        </a:lnSpc>
        <a:spcBef>
          <a:spcPct val="0"/>
        </a:spcBef>
        <a:spcAft>
          <a:spcPct val="0"/>
        </a:spcAft>
        <a:defRPr sz="3600" kern="1200" cap="all">
          <a:solidFill>
            <a:schemeClr val="tx1"/>
          </a:solidFill>
          <a:latin typeface="+mj-lt"/>
          <a:ea typeface="+mj-ea"/>
          <a:cs typeface="+mj-cs"/>
        </a:defRPr>
      </a:lvl1pPr>
      <a:lvl2pPr algn="l" rtl="0" fontAlgn="base">
        <a:lnSpc>
          <a:spcPct val="90000"/>
        </a:lnSpc>
        <a:spcBef>
          <a:spcPct val="0"/>
        </a:spcBef>
        <a:spcAft>
          <a:spcPct val="0"/>
        </a:spcAft>
        <a:defRPr sz="3600">
          <a:solidFill>
            <a:schemeClr val="tx1"/>
          </a:solidFill>
          <a:latin typeface="Tw Cen MT" pitchFamily="34" charset="0"/>
        </a:defRPr>
      </a:lvl2pPr>
      <a:lvl3pPr algn="l" rtl="0" fontAlgn="base">
        <a:lnSpc>
          <a:spcPct val="90000"/>
        </a:lnSpc>
        <a:spcBef>
          <a:spcPct val="0"/>
        </a:spcBef>
        <a:spcAft>
          <a:spcPct val="0"/>
        </a:spcAft>
        <a:defRPr sz="3600">
          <a:solidFill>
            <a:schemeClr val="tx1"/>
          </a:solidFill>
          <a:latin typeface="Tw Cen MT" pitchFamily="34" charset="0"/>
        </a:defRPr>
      </a:lvl3pPr>
      <a:lvl4pPr algn="l" rtl="0" fontAlgn="base">
        <a:lnSpc>
          <a:spcPct val="90000"/>
        </a:lnSpc>
        <a:spcBef>
          <a:spcPct val="0"/>
        </a:spcBef>
        <a:spcAft>
          <a:spcPct val="0"/>
        </a:spcAft>
        <a:defRPr sz="3600">
          <a:solidFill>
            <a:schemeClr val="tx1"/>
          </a:solidFill>
          <a:latin typeface="Tw Cen MT" pitchFamily="34" charset="0"/>
        </a:defRPr>
      </a:lvl4pPr>
      <a:lvl5pPr algn="l" rtl="0" fontAlgn="base">
        <a:lnSpc>
          <a:spcPct val="90000"/>
        </a:lnSpc>
        <a:spcBef>
          <a:spcPct val="0"/>
        </a:spcBef>
        <a:spcAft>
          <a:spcPct val="0"/>
        </a:spcAft>
        <a:defRPr sz="3600">
          <a:solidFill>
            <a:schemeClr val="tx1"/>
          </a:solidFill>
          <a:latin typeface="Tw Cen MT" pitchFamily="34" charset="0"/>
        </a:defRPr>
      </a:lvl5pPr>
      <a:lvl6pPr marL="457200" algn="l" rtl="0" fontAlgn="base">
        <a:lnSpc>
          <a:spcPct val="90000"/>
        </a:lnSpc>
        <a:spcBef>
          <a:spcPct val="0"/>
        </a:spcBef>
        <a:spcAft>
          <a:spcPct val="0"/>
        </a:spcAft>
        <a:defRPr sz="3600">
          <a:solidFill>
            <a:schemeClr val="tx1"/>
          </a:solidFill>
          <a:latin typeface="Tw Cen MT" pitchFamily="34" charset="0"/>
        </a:defRPr>
      </a:lvl6pPr>
      <a:lvl7pPr marL="914400" algn="l" rtl="0" fontAlgn="base">
        <a:lnSpc>
          <a:spcPct val="90000"/>
        </a:lnSpc>
        <a:spcBef>
          <a:spcPct val="0"/>
        </a:spcBef>
        <a:spcAft>
          <a:spcPct val="0"/>
        </a:spcAft>
        <a:defRPr sz="3600">
          <a:solidFill>
            <a:schemeClr val="tx1"/>
          </a:solidFill>
          <a:latin typeface="Tw Cen MT" pitchFamily="34" charset="0"/>
        </a:defRPr>
      </a:lvl7pPr>
      <a:lvl8pPr marL="1371600" algn="l" rtl="0" fontAlgn="base">
        <a:lnSpc>
          <a:spcPct val="90000"/>
        </a:lnSpc>
        <a:spcBef>
          <a:spcPct val="0"/>
        </a:spcBef>
        <a:spcAft>
          <a:spcPct val="0"/>
        </a:spcAft>
        <a:defRPr sz="3600">
          <a:solidFill>
            <a:schemeClr val="tx1"/>
          </a:solidFill>
          <a:latin typeface="Tw Cen MT" pitchFamily="34" charset="0"/>
        </a:defRPr>
      </a:lvl8pPr>
      <a:lvl9pPr marL="1828800" algn="l" rtl="0" fontAlgn="base">
        <a:lnSpc>
          <a:spcPct val="90000"/>
        </a:lnSpc>
        <a:spcBef>
          <a:spcPct val="0"/>
        </a:spcBef>
        <a:spcAft>
          <a:spcPct val="0"/>
        </a:spcAft>
        <a:defRPr sz="3600">
          <a:solidFill>
            <a:schemeClr val="tx1"/>
          </a:solidFill>
          <a:latin typeface="Tw Cen MT" pitchFamily="34" charset="0"/>
        </a:defRPr>
      </a:lvl9pPr>
    </p:titleStyle>
    <p:bodyStyle>
      <a:lvl1pPr marL="228600" indent="-228600" algn="l" rtl="0" fontAlgn="base">
        <a:lnSpc>
          <a:spcPct val="120000"/>
        </a:lnSpc>
        <a:spcBef>
          <a:spcPts val="1000"/>
        </a:spcBef>
        <a:spcAft>
          <a:spcPct val="0"/>
        </a:spcAft>
        <a:buSzPct val="125000"/>
        <a:buFont typeface="Arial" charset="0"/>
        <a:buChar char="•"/>
        <a:defRPr sz="2400" kern="1200">
          <a:solidFill>
            <a:schemeClr val="tx1"/>
          </a:solidFill>
          <a:latin typeface="+mn-lt"/>
          <a:ea typeface="+mn-ea"/>
          <a:cs typeface="+mn-cs"/>
        </a:defRPr>
      </a:lvl1pPr>
      <a:lvl2pPr marL="685800" indent="-228600" algn="l" rtl="0" fontAlgn="base">
        <a:lnSpc>
          <a:spcPct val="120000"/>
        </a:lnSpc>
        <a:spcBef>
          <a:spcPts val="500"/>
        </a:spcBef>
        <a:spcAft>
          <a:spcPct val="0"/>
        </a:spcAft>
        <a:buSzPct val="125000"/>
        <a:buFont typeface="Arial" charset="0"/>
        <a:buChar char="•"/>
        <a:defRPr sz="2000" kern="1200">
          <a:solidFill>
            <a:schemeClr val="tx1"/>
          </a:solidFill>
          <a:latin typeface="+mn-lt"/>
          <a:ea typeface="+mn-ea"/>
          <a:cs typeface="+mn-cs"/>
        </a:defRPr>
      </a:lvl2pPr>
      <a:lvl3pPr marL="1143000" indent="-228600" algn="l" rtl="0" fontAlgn="base">
        <a:lnSpc>
          <a:spcPct val="120000"/>
        </a:lnSpc>
        <a:spcBef>
          <a:spcPts val="500"/>
        </a:spcBef>
        <a:spcAft>
          <a:spcPct val="0"/>
        </a:spcAft>
        <a:buSzPct val="125000"/>
        <a:buFont typeface="Arial" charset="0"/>
        <a:buChar char="•"/>
        <a:defRPr kern="1200">
          <a:solidFill>
            <a:schemeClr val="tx1"/>
          </a:solidFill>
          <a:latin typeface="+mn-lt"/>
          <a:ea typeface="+mn-ea"/>
          <a:cs typeface="+mn-cs"/>
        </a:defRPr>
      </a:lvl3pPr>
      <a:lvl4pPr marL="1600200" indent="-228600" algn="l" rtl="0" fontAlgn="base">
        <a:lnSpc>
          <a:spcPct val="120000"/>
        </a:lnSpc>
        <a:spcBef>
          <a:spcPts val="500"/>
        </a:spcBef>
        <a:spcAft>
          <a:spcPct val="0"/>
        </a:spcAft>
        <a:buSzPct val="125000"/>
        <a:buFont typeface="Arial" charset="0"/>
        <a:buChar char="•"/>
        <a:defRPr sz="1600" kern="1200">
          <a:solidFill>
            <a:schemeClr val="tx1"/>
          </a:solidFill>
          <a:latin typeface="+mn-lt"/>
          <a:ea typeface="+mn-ea"/>
          <a:cs typeface="+mn-cs"/>
        </a:defRPr>
      </a:lvl4pPr>
      <a:lvl5pPr marL="2057400" indent="-228600" algn="l" rtl="0" fontAlgn="base">
        <a:lnSpc>
          <a:spcPct val="120000"/>
        </a:lnSpc>
        <a:spcBef>
          <a:spcPts val="500"/>
        </a:spcBef>
        <a:spcAft>
          <a:spcPct val="0"/>
        </a:spcAft>
        <a:buSzPct val="125000"/>
        <a:buFont typeface="Arial"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80901" name="Title Placeholder 1"/>
          <p:cNvSpPr>
            <a:spLocks noGrp="1"/>
          </p:cNvSpPr>
          <p:nvPr>
            <p:ph type="title"/>
          </p:nvPr>
        </p:nvSpPr>
        <p:spPr bwMode="auto">
          <a:xfrm>
            <a:off x="1066800" y="642938"/>
            <a:ext cx="10058400" cy="1371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80902" name="Text Placeholder 2"/>
          <p:cNvSpPr>
            <a:spLocks noGrp="1"/>
          </p:cNvSpPr>
          <p:nvPr>
            <p:ph type="body" idx="1"/>
          </p:nvPr>
        </p:nvSpPr>
        <p:spPr bwMode="auto">
          <a:xfrm>
            <a:off x="1066800" y="2103438"/>
            <a:ext cx="10058400" cy="3932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274638" y="6307138"/>
            <a:ext cx="2743200" cy="274637"/>
          </a:xfrm>
          <a:prstGeom prst="rect">
            <a:avLst/>
          </a:prstGeom>
        </p:spPr>
        <p:txBody>
          <a:bodyPr vert="horz" lIns="91440" tIns="45720" rIns="91440" bIns="45720" rtlCol="0" anchor="b"/>
          <a:lstStyle>
            <a:lvl1pPr algn="l" fontAlgn="auto">
              <a:spcBef>
                <a:spcPts val="0"/>
              </a:spcBef>
              <a:spcAft>
                <a:spcPts val="0"/>
              </a:spcAft>
              <a:defRPr sz="1000" smtClean="0">
                <a:solidFill>
                  <a:schemeClr val="tx1">
                    <a:lumMod val="75000"/>
                    <a:lumOff val="25000"/>
                  </a:schemeClr>
                </a:solidFill>
                <a:latin typeface="+mn-lt"/>
                <a:cs typeface="+mn-cs"/>
              </a:defRPr>
            </a:lvl1pPr>
          </a:lstStyle>
          <a:p>
            <a:pPr>
              <a:defRPr/>
            </a:pPr>
            <a:fld id="{20B46D10-8869-4537-9668-B03A1175F915}" type="datetime1">
              <a:rPr lang="en-US"/>
              <a:pPr>
                <a:defRPr/>
              </a:pPr>
              <a:t>9/4/2022</a:t>
            </a:fld>
            <a:endParaRPr lang="en-US" dirty="0"/>
          </a:p>
        </p:txBody>
      </p:sp>
      <p:sp>
        <p:nvSpPr>
          <p:cNvPr id="5" name="Footer Placeholder 4"/>
          <p:cNvSpPr>
            <a:spLocks noGrp="1"/>
          </p:cNvSpPr>
          <p:nvPr>
            <p:ph type="ftr" sz="quarter" idx="3"/>
          </p:nvPr>
        </p:nvSpPr>
        <p:spPr>
          <a:xfrm>
            <a:off x="3489325" y="6307138"/>
            <a:ext cx="5213350" cy="274637"/>
          </a:xfrm>
          <a:prstGeom prst="rect">
            <a:avLst/>
          </a:prstGeom>
        </p:spPr>
        <p:txBody>
          <a:bodyPr vert="horz" lIns="91440" tIns="45720" rIns="91440" bIns="45720" rtlCol="0" anchor="b"/>
          <a:lstStyle>
            <a:lvl1pPr algn="ctr" fontAlgn="auto">
              <a:spcBef>
                <a:spcPts val="0"/>
              </a:spcBef>
              <a:spcAft>
                <a:spcPts val="0"/>
              </a:spcAft>
              <a:defRPr sz="1000" dirty="0">
                <a:solidFill>
                  <a:schemeClr val="tx1">
                    <a:lumMod val="75000"/>
                    <a:lumOff val="2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469563" y="6307138"/>
            <a:ext cx="1463675" cy="274637"/>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lumMod val="75000"/>
                    <a:lumOff val="25000"/>
                  </a:schemeClr>
                </a:solidFill>
                <a:latin typeface="+mn-lt"/>
                <a:cs typeface="+mn-cs"/>
              </a:defRPr>
            </a:lvl1pPr>
          </a:lstStyle>
          <a:p>
            <a:pPr>
              <a:defRPr/>
            </a:pPr>
            <a:fld id="{AC543090-83B4-4441-8367-0E4A98D885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77" r:id="rId1"/>
    <p:sldLayoutId id="2147483992" r:id="rId2"/>
    <p:sldLayoutId id="2147484078" r:id="rId3"/>
    <p:sldLayoutId id="2147483991" r:id="rId4"/>
    <p:sldLayoutId id="2147483990" r:id="rId5"/>
    <p:sldLayoutId id="2147483989" r:id="rId6"/>
    <p:sldLayoutId id="2147483988" r:id="rId7"/>
    <p:sldLayoutId id="2147484079" r:id="rId8"/>
    <p:sldLayoutId id="2147484080" r:id="rId9"/>
    <p:sldLayoutId id="2147483987" r:id="rId10"/>
    <p:sldLayoutId id="2147483986" r:id="rId11"/>
  </p:sldLayoutIdLst>
  <p:hf sldNum="0" hdr="0" ftr="0" dt="0"/>
  <p:txStyles>
    <p:titleStyle>
      <a:lvl1pPr algn="l" rtl="0" fontAlgn="base">
        <a:lnSpc>
          <a:spcPct val="90000"/>
        </a:lnSpc>
        <a:spcBef>
          <a:spcPct val="0"/>
        </a:spcBef>
        <a:spcAft>
          <a:spcPct val="0"/>
        </a:spcAft>
        <a:defRPr lang="en-US" sz="4800" kern="1200" dirty="0">
          <a:solidFill>
            <a:srgbClr val="262626"/>
          </a:solidFill>
          <a:latin typeface="+mj-lt"/>
          <a:ea typeface="+mn-ea"/>
          <a:cs typeface="+mn-cs"/>
        </a:defRPr>
      </a:lvl1pPr>
      <a:lvl2pPr algn="l" rtl="0" fontAlgn="base">
        <a:lnSpc>
          <a:spcPct val="90000"/>
        </a:lnSpc>
        <a:spcBef>
          <a:spcPct val="0"/>
        </a:spcBef>
        <a:spcAft>
          <a:spcPct val="0"/>
        </a:spcAft>
        <a:defRPr sz="4800">
          <a:solidFill>
            <a:srgbClr val="262626"/>
          </a:solidFill>
          <a:latin typeface="Century Gothic" pitchFamily="34" charset="0"/>
        </a:defRPr>
      </a:lvl2pPr>
      <a:lvl3pPr algn="l" rtl="0" fontAlgn="base">
        <a:lnSpc>
          <a:spcPct val="90000"/>
        </a:lnSpc>
        <a:spcBef>
          <a:spcPct val="0"/>
        </a:spcBef>
        <a:spcAft>
          <a:spcPct val="0"/>
        </a:spcAft>
        <a:defRPr sz="4800">
          <a:solidFill>
            <a:srgbClr val="262626"/>
          </a:solidFill>
          <a:latin typeface="Century Gothic" pitchFamily="34" charset="0"/>
        </a:defRPr>
      </a:lvl3pPr>
      <a:lvl4pPr algn="l" rtl="0" fontAlgn="base">
        <a:lnSpc>
          <a:spcPct val="90000"/>
        </a:lnSpc>
        <a:spcBef>
          <a:spcPct val="0"/>
        </a:spcBef>
        <a:spcAft>
          <a:spcPct val="0"/>
        </a:spcAft>
        <a:defRPr sz="4800">
          <a:solidFill>
            <a:srgbClr val="262626"/>
          </a:solidFill>
          <a:latin typeface="Century Gothic" pitchFamily="34" charset="0"/>
        </a:defRPr>
      </a:lvl4pPr>
      <a:lvl5pPr algn="l" rtl="0" fontAlgn="base">
        <a:lnSpc>
          <a:spcPct val="90000"/>
        </a:lnSpc>
        <a:spcBef>
          <a:spcPct val="0"/>
        </a:spcBef>
        <a:spcAft>
          <a:spcPct val="0"/>
        </a:spcAft>
        <a:defRPr sz="4800">
          <a:solidFill>
            <a:srgbClr val="262626"/>
          </a:solidFill>
          <a:latin typeface="Century Gothic" pitchFamily="34" charset="0"/>
        </a:defRPr>
      </a:lvl5pPr>
      <a:lvl6pPr marL="457200" algn="l" rtl="0" fontAlgn="base">
        <a:lnSpc>
          <a:spcPct val="90000"/>
        </a:lnSpc>
        <a:spcBef>
          <a:spcPct val="0"/>
        </a:spcBef>
        <a:spcAft>
          <a:spcPct val="0"/>
        </a:spcAft>
        <a:defRPr sz="4800">
          <a:solidFill>
            <a:srgbClr val="262626"/>
          </a:solidFill>
          <a:latin typeface="Century Gothic" pitchFamily="34" charset="0"/>
        </a:defRPr>
      </a:lvl6pPr>
      <a:lvl7pPr marL="914400" algn="l" rtl="0" fontAlgn="base">
        <a:lnSpc>
          <a:spcPct val="90000"/>
        </a:lnSpc>
        <a:spcBef>
          <a:spcPct val="0"/>
        </a:spcBef>
        <a:spcAft>
          <a:spcPct val="0"/>
        </a:spcAft>
        <a:defRPr sz="4800">
          <a:solidFill>
            <a:srgbClr val="262626"/>
          </a:solidFill>
          <a:latin typeface="Century Gothic" pitchFamily="34" charset="0"/>
        </a:defRPr>
      </a:lvl7pPr>
      <a:lvl8pPr marL="1371600" algn="l" rtl="0" fontAlgn="base">
        <a:lnSpc>
          <a:spcPct val="90000"/>
        </a:lnSpc>
        <a:spcBef>
          <a:spcPct val="0"/>
        </a:spcBef>
        <a:spcAft>
          <a:spcPct val="0"/>
        </a:spcAft>
        <a:defRPr sz="4800">
          <a:solidFill>
            <a:srgbClr val="262626"/>
          </a:solidFill>
          <a:latin typeface="Century Gothic" pitchFamily="34" charset="0"/>
        </a:defRPr>
      </a:lvl8pPr>
      <a:lvl9pPr marL="1828800" algn="l" rtl="0" fontAlgn="base">
        <a:lnSpc>
          <a:spcPct val="90000"/>
        </a:lnSpc>
        <a:spcBef>
          <a:spcPct val="0"/>
        </a:spcBef>
        <a:spcAft>
          <a:spcPct val="0"/>
        </a:spcAft>
        <a:defRPr sz="4800">
          <a:solidFill>
            <a:srgbClr val="262626"/>
          </a:solidFill>
          <a:latin typeface="Century Gothic" pitchFamily="34" charset="0"/>
        </a:defRPr>
      </a:lvl9pPr>
    </p:titleStyle>
    <p:bodyStyle>
      <a:lvl1pPr marL="182563" indent="-182563" algn="l" rtl="0" fontAlgn="base">
        <a:spcBef>
          <a:spcPts val="900"/>
        </a:spcBef>
        <a:spcAft>
          <a:spcPct val="0"/>
        </a:spcAft>
        <a:buClr>
          <a:srgbClr val="262626"/>
        </a:buClr>
        <a:buFont typeface="Garamond" pitchFamily="18" charset="0"/>
        <a:buChar char="◦"/>
        <a:defRPr kern="1200">
          <a:solidFill>
            <a:schemeClr val="tx1"/>
          </a:solidFill>
          <a:latin typeface="+mn-lt"/>
          <a:ea typeface="+mn-ea"/>
          <a:cs typeface="+mn-cs"/>
        </a:defRPr>
      </a:lvl1pPr>
      <a:lvl2pPr marL="457200" indent="-182563" algn="l" rtl="0" fontAlgn="base">
        <a:spcBef>
          <a:spcPts val="500"/>
        </a:spcBef>
        <a:spcAft>
          <a:spcPct val="0"/>
        </a:spcAft>
        <a:buClr>
          <a:srgbClr val="262626"/>
        </a:buClr>
        <a:buFont typeface="Garamond" pitchFamily="18" charset="0"/>
        <a:buChar char="◦"/>
        <a:defRPr sz="1600" kern="1200">
          <a:solidFill>
            <a:schemeClr val="tx1"/>
          </a:solidFill>
          <a:latin typeface="+mn-lt"/>
          <a:ea typeface="+mn-ea"/>
          <a:cs typeface="+mn-cs"/>
        </a:defRPr>
      </a:lvl2pPr>
      <a:lvl3pPr marL="730250" indent="-182563" algn="l" rtl="0" fontAlgn="base">
        <a:spcBef>
          <a:spcPts val="500"/>
        </a:spcBef>
        <a:spcAft>
          <a:spcPct val="0"/>
        </a:spcAft>
        <a:buClr>
          <a:srgbClr val="262626"/>
        </a:buClr>
        <a:buFont typeface="Garamond" pitchFamily="18" charset="0"/>
        <a:buChar char="◦"/>
        <a:defRPr sz="1400" kern="1200">
          <a:solidFill>
            <a:schemeClr val="tx1"/>
          </a:solidFill>
          <a:latin typeface="+mn-lt"/>
          <a:ea typeface="+mn-ea"/>
          <a:cs typeface="+mn-cs"/>
        </a:defRPr>
      </a:lvl3pPr>
      <a:lvl4pPr marL="1004888" indent="-182563" algn="l" rtl="0" fontAlgn="base">
        <a:spcBef>
          <a:spcPts val="500"/>
        </a:spcBef>
        <a:spcAft>
          <a:spcPct val="0"/>
        </a:spcAft>
        <a:buClr>
          <a:srgbClr val="262626"/>
        </a:buClr>
        <a:buFont typeface="Garamond" pitchFamily="18" charset="0"/>
        <a:buChar char="◦"/>
        <a:defRPr sz="1400" kern="1200">
          <a:solidFill>
            <a:schemeClr val="tx1"/>
          </a:solidFill>
          <a:latin typeface="+mn-lt"/>
          <a:ea typeface="+mn-ea"/>
          <a:cs typeface="+mn-cs"/>
        </a:defRPr>
      </a:lvl4pPr>
      <a:lvl5pPr marL="1279525" indent="-182563" algn="l" rtl="0" fontAlgn="base">
        <a:spcBef>
          <a:spcPts val="500"/>
        </a:spcBef>
        <a:spcAft>
          <a:spcPct val="0"/>
        </a:spcAft>
        <a:buClr>
          <a:srgbClr val="262626"/>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975" y="484188"/>
            <a:ext cx="10058400" cy="16097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93187" name="Text Placeholder 2"/>
          <p:cNvSpPr>
            <a:spLocks noGrp="1"/>
          </p:cNvSpPr>
          <p:nvPr>
            <p:ph type="body" idx="1"/>
          </p:nvPr>
        </p:nvSpPr>
        <p:spPr bwMode="auto">
          <a:xfrm>
            <a:off x="1069975" y="2120900"/>
            <a:ext cx="10058400" cy="4051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7964488" y="6272213"/>
            <a:ext cx="3273425" cy="365125"/>
          </a:xfrm>
          <a:prstGeom prst="rect">
            <a:avLst/>
          </a:prstGeom>
        </p:spPr>
        <p:txBody>
          <a:bodyPr vert="horz" lIns="91440" tIns="45720" rIns="91440" bIns="45720" rtlCol="0" anchor="ctr"/>
          <a:lstStyle>
            <a:lvl1pPr algn="r" fontAlgn="auto">
              <a:spcBef>
                <a:spcPts val="0"/>
              </a:spcBef>
              <a:spcAft>
                <a:spcPts val="0"/>
              </a:spcAft>
              <a:defRPr sz="1100" smtClean="0">
                <a:solidFill>
                  <a:schemeClr val="tx2"/>
                </a:solidFill>
                <a:latin typeface="+mn-lt"/>
                <a:cs typeface="+mn-cs"/>
              </a:defRPr>
            </a:lvl1pPr>
          </a:lstStyle>
          <a:p>
            <a:pPr>
              <a:defRPr/>
            </a:pPr>
            <a:fld id="{C18990EF-5A41-48F5-96B5-0ADE5C6FDA59}" type="datetime1">
              <a:rPr lang="en-US"/>
              <a:pPr>
                <a:defRPr/>
              </a:pPr>
              <a:t>9/4/2022</a:t>
            </a:fld>
            <a:endParaRPr lang="en-US" dirty="0"/>
          </a:p>
        </p:txBody>
      </p:sp>
      <p:sp>
        <p:nvSpPr>
          <p:cNvPr id="5" name="Footer Placeholder 4"/>
          <p:cNvSpPr>
            <a:spLocks noGrp="1"/>
          </p:cNvSpPr>
          <p:nvPr>
            <p:ph type="ftr" sz="quarter" idx="3"/>
          </p:nvPr>
        </p:nvSpPr>
        <p:spPr>
          <a:xfrm>
            <a:off x="1087438" y="6272213"/>
            <a:ext cx="6327775" cy="365125"/>
          </a:xfrm>
          <a:prstGeom prst="rect">
            <a:avLst/>
          </a:prstGeom>
        </p:spPr>
        <p:txBody>
          <a:bodyPr vert="horz" lIns="91440" tIns="45720" rIns="91440" bIns="45720" rtlCol="0" anchor="ctr"/>
          <a:lstStyle>
            <a:lvl1pPr algn="l" fontAlgn="auto">
              <a:spcBef>
                <a:spcPts val="0"/>
              </a:spcBef>
              <a:spcAft>
                <a:spcPts val="0"/>
              </a:spcAft>
              <a:defRPr sz="1100" dirty="0">
                <a:solidFill>
                  <a:schemeClr val="tx2"/>
                </a:solidFill>
                <a:latin typeface="+mn-lt"/>
                <a:cs typeface="+mn-cs"/>
              </a:defRPr>
            </a:lvl1pPr>
          </a:lstStyle>
          <a:p>
            <a:pPr>
              <a:defRPr/>
            </a:pPr>
            <a:endParaRPr lang="en-US"/>
          </a:p>
        </p:txBody>
      </p:sp>
      <p:grpSp>
        <p:nvGrpSpPr>
          <p:cNvPr id="93190" name="Group 6"/>
          <p:cNvGrpSpPr>
            <a:grpSpLocks noChangeAspect="1"/>
          </p:cNvGrpSpPr>
          <p:nvPr/>
        </p:nvGrpSpPr>
        <p:grpSpPr bwMode="auto">
          <a:xfrm>
            <a:off x="11401425" y="6229350"/>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extLst>
              </a:blip>
              <a:srcRect/>
              <a:tile tx="50800" ty="0" sx="85000" sy="85000" flip="none" algn="tl"/>
            </a:blipFill>
            <a:ln w="25400" cap="flat" cmpd="sng" algn="ctr">
              <a:noFill/>
              <a:prstDash val="solid"/>
            </a:ln>
            <a:effectLst/>
          </p:spPr>
        </p:sp>
        <p:sp>
          <p:nvSpPr>
            <p:cNvPr id="93195" name="Oval 8"/>
            <p:cNvSpPr>
              <a:spLocks noChangeArrowheads="1"/>
            </p:cNvSpPr>
            <p:nvPr/>
          </p:nvSpPr>
          <p:spPr bwMode="auto">
            <a:xfrm>
              <a:off x="11396488" y="6230844"/>
              <a:ext cx="478576" cy="478578"/>
            </a:xfrm>
            <a:prstGeom prst="ellipse">
              <a:avLst/>
            </a:prstGeom>
            <a:noFill/>
            <a:ln w="12700" algn="ctr">
              <a:solidFill>
                <a:srgbClr val="FFFFFF"/>
              </a:solidFill>
              <a:round/>
              <a:headEnd/>
              <a:tailEnd/>
            </a:ln>
          </p:spPr>
          <p:txBody>
            <a:bodyPr/>
            <a:lstStyle/>
            <a:p>
              <a:endParaRPr lang="en-US"/>
            </a:p>
          </p:txBody>
        </p:sp>
      </p:grpSp>
      <p:sp>
        <p:nvSpPr>
          <p:cNvPr id="6" name="Slide Number Placeholder 5"/>
          <p:cNvSpPr>
            <a:spLocks noGrp="1"/>
          </p:cNvSpPr>
          <p:nvPr>
            <p:ph type="sldNum" sz="quarter" idx="4"/>
          </p:nvPr>
        </p:nvSpPr>
        <p:spPr>
          <a:xfrm>
            <a:off x="11310938" y="6272213"/>
            <a:ext cx="639762" cy="365125"/>
          </a:xfrm>
          <a:prstGeom prst="rect">
            <a:avLst/>
          </a:prstGeom>
        </p:spPr>
        <p:txBody>
          <a:bodyPr vert="horz" lIns="91440" tIns="45720" rIns="91440" bIns="45720" rtlCol="0" anchor="ctr"/>
          <a:lstStyle>
            <a:lvl1pPr algn="ctr" fontAlgn="auto">
              <a:spcBef>
                <a:spcPts val="0"/>
              </a:spcBef>
              <a:spcAft>
                <a:spcPts val="0"/>
              </a:spcAft>
              <a:defRPr sz="1400" b="1" smtClean="0">
                <a:solidFill>
                  <a:srgbClr val="FFFFFF"/>
                </a:solidFill>
                <a:latin typeface="+mj-lt"/>
                <a:cs typeface="+mn-cs"/>
              </a:defRPr>
            </a:lvl1pPr>
          </a:lstStyle>
          <a:p>
            <a:pPr>
              <a:defRPr/>
            </a:pPr>
            <a:fld id="{FA541ACA-7D83-470E-A059-E86DAC7AF8D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81" r:id="rId1"/>
    <p:sldLayoutId id="2147483999" r:id="rId2"/>
    <p:sldLayoutId id="2147484082" r:id="rId3"/>
    <p:sldLayoutId id="2147483998" r:id="rId4"/>
    <p:sldLayoutId id="2147483997" r:id="rId5"/>
    <p:sldLayoutId id="2147483996" r:id="rId6"/>
    <p:sldLayoutId id="2147483995" r:id="rId7"/>
    <p:sldLayoutId id="2147484083" r:id="rId8"/>
    <p:sldLayoutId id="2147484084" r:id="rId9"/>
    <p:sldLayoutId id="2147483994" r:id="rId10"/>
    <p:sldLayoutId id="2147483993" r:id="rId11"/>
  </p:sldLayoutIdLst>
  <p:hf sldNum="0" hdr="0" ftr="0" dt="0"/>
  <p:txStyles>
    <p:titleStyle>
      <a:lvl1pPr algn="l" rtl="0" fontAlgn="base">
        <a:lnSpc>
          <a:spcPct val="90000"/>
        </a:lnSpc>
        <a:spcBef>
          <a:spcPct val="0"/>
        </a:spcBef>
        <a:spcAft>
          <a:spcPct val="0"/>
        </a:spcAft>
        <a:defRPr sz="5400" kern="1200" cap="all">
          <a:blipFill>
            <a:blip r:embed="rId14">
              <a:extLst>
                <a:ext uri="{28A0092B-C50C-407E-A947-70E740481C1C}"/>
              </a:extLst>
            </a:blip>
            <a:tile tx="6350" ty="-127000" sx="65000" sy="64000" flip="none" algn="tl"/>
          </a:blipFill>
          <a:latin typeface="+mj-lt"/>
          <a:ea typeface="+mj-ea"/>
          <a:cs typeface="+mj-cs"/>
        </a:defRPr>
      </a:lvl1pPr>
      <a:lvl2pPr algn="l" rtl="0" fontAlgn="base">
        <a:lnSpc>
          <a:spcPct val="90000"/>
        </a:lnSpc>
        <a:spcBef>
          <a:spcPct val="0"/>
        </a:spcBef>
        <a:spcAft>
          <a:spcPct val="0"/>
        </a:spcAft>
        <a:defRPr sz="5400">
          <a:solidFill>
            <a:schemeClr val="tx1"/>
          </a:solidFill>
          <a:latin typeface="Rockwell Condensed" pitchFamily="18" charset="0"/>
        </a:defRPr>
      </a:lvl2pPr>
      <a:lvl3pPr algn="l" rtl="0" fontAlgn="base">
        <a:lnSpc>
          <a:spcPct val="90000"/>
        </a:lnSpc>
        <a:spcBef>
          <a:spcPct val="0"/>
        </a:spcBef>
        <a:spcAft>
          <a:spcPct val="0"/>
        </a:spcAft>
        <a:defRPr sz="5400">
          <a:solidFill>
            <a:schemeClr val="tx1"/>
          </a:solidFill>
          <a:latin typeface="Rockwell Condensed" pitchFamily="18" charset="0"/>
        </a:defRPr>
      </a:lvl3pPr>
      <a:lvl4pPr algn="l" rtl="0" fontAlgn="base">
        <a:lnSpc>
          <a:spcPct val="90000"/>
        </a:lnSpc>
        <a:spcBef>
          <a:spcPct val="0"/>
        </a:spcBef>
        <a:spcAft>
          <a:spcPct val="0"/>
        </a:spcAft>
        <a:defRPr sz="5400">
          <a:solidFill>
            <a:schemeClr val="tx1"/>
          </a:solidFill>
          <a:latin typeface="Rockwell Condensed" pitchFamily="18" charset="0"/>
        </a:defRPr>
      </a:lvl4pPr>
      <a:lvl5pPr algn="l" rtl="0" fontAlgn="base">
        <a:lnSpc>
          <a:spcPct val="90000"/>
        </a:lnSpc>
        <a:spcBef>
          <a:spcPct val="0"/>
        </a:spcBef>
        <a:spcAft>
          <a:spcPct val="0"/>
        </a:spcAft>
        <a:defRPr sz="5400">
          <a:solidFill>
            <a:schemeClr val="tx1"/>
          </a:solidFill>
          <a:latin typeface="Rockwell Condensed" pitchFamily="18" charset="0"/>
        </a:defRPr>
      </a:lvl5pPr>
      <a:lvl6pPr marL="457200" algn="l" rtl="0" fontAlgn="base">
        <a:lnSpc>
          <a:spcPct val="90000"/>
        </a:lnSpc>
        <a:spcBef>
          <a:spcPct val="0"/>
        </a:spcBef>
        <a:spcAft>
          <a:spcPct val="0"/>
        </a:spcAft>
        <a:defRPr sz="5400">
          <a:solidFill>
            <a:schemeClr val="tx1"/>
          </a:solidFill>
          <a:latin typeface="Rockwell Condensed" pitchFamily="18" charset="0"/>
        </a:defRPr>
      </a:lvl6pPr>
      <a:lvl7pPr marL="914400" algn="l" rtl="0" fontAlgn="base">
        <a:lnSpc>
          <a:spcPct val="90000"/>
        </a:lnSpc>
        <a:spcBef>
          <a:spcPct val="0"/>
        </a:spcBef>
        <a:spcAft>
          <a:spcPct val="0"/>
        </a:spcAft>
        <a:defRPr sz="5400">
          <a:solidFill>
            <a:schemeClr val="tx1"/>
          </a:solidFill>
          <a:latin typeface="Rockwell Condensed" pitchFamily="18" charset="0"/>
        </a:defRPr>
      </a:lvl7pPr>
      <a:lvl8pPr marL="1371600" algn="l" rtl="0" fontAlgn="base">
        <a:lnSpc>
          <a:spcPct val="90000"/>
        </a:lnSpc>
        <a:spcBef>
          <a:spcPct val="0"/>
        </a:spcBef>
        <a:spcAft>
          <a:spcPct val="0"/>
        </a:spcAft>
        <a:defRPr sz="5400">
          <a:solidFill>
            <a:schemeClr val="tx1"/>
          </a:solidFill>
          <a:latin typeface="Rockwell Condensed" pitchFamily="18" charset="0"/>
        </a:defRPr>
      </a:lvl8pPr>
      <a:lvl9pPr marL="1828800" algn="l" rtl="0" fontAlgn="base">
        <a:lnSpc>
          <a:spcPct val="90000"/>
        </a:lnSpc>
        <a:spcBef>
          <a:spcPct val="0"/>
        </a:spcBef>
        <a:spcAft>
          <a:spcPct val="0"/>
        </a:spcAft>
        <a:defRPr sz="5400">
          <a:solidFill>
            <a:schemeClr val="tx1"/>
          </a:solidFill>
          <a:latin typeface="Rockwell Condensed" pitchFamily="18" charset="0"/>
        </a:defRPr>
      </a:lvl9pPr>
    </p:titleStyle>
    <p:bodyStyle>
      <a:lvl1pPr marL="182563" indent="-182563" algn="l" rtl="0" fontAlgn="base">
        <a:lnSpc>
          <a:spcPct val="90000"/>
        </a:lnSpc>
        <a:spcBef>
          <a:spcPts val="1200"/>
        </a:spcBef>
        <a:spcAft>
          <a:spcPct val="0"/>
        </a:spcAft>
        <a:buClr>
          <a:srgbClr val="9E3611"/>
        </a:buClr>
        <a:buSzPct val="85000"/>
        <a:buFont typeface="Wingdings" pitchFamily="2" charset="2"/>
        <a:buChar char="§"/>
        <a:defRPr sz="2000" kern="1200">
          <a:solidFill>
            <a:schemeClr val="tx1"/>
          </a:solidFill>
          <a:latin typeface="+mn-lt"/>
          <a:ea typeface="+mn-ea"/>
          <a:cs typeface="+mn-cs"/>
        </a:defRPr>
      </a:lvl1pPr>
      <a:lvl2pPr marL="457200" indent="-182563" algn="l" rtl="0" fontAlgn="base">
        <a:lnSpc>
          <a:spcPct val="90000"/>
        </a:lnSpc>
        <a:spcBef>
          <a:spcPts val="400"/>
        </a:spcBef>
        <a:spcAft>
          <a:spcPts val="200"/>
        </a:spcAft>
        <a:buClr>
          <a:srgbClr val="9E3611"/>
        </a:buClr>
        <a:buSzPct val="85000"/>
        <a:buFont typeface="Wingdings" pitchFamily="2" charset="2"/>
        <a:buChar char="§"/>
        <a:defRPr kern="1200">
          <a:solidFill>
            <a:schemeClr val="tx1"/>
          </a:solidFill>
          <a:latin typeface="+mn-lt"/>
          <a:ea typeface="+mn-ea"/>
          <a:cs typeface="+mn-cs"/>
        </a:defRPr>
      </a:lvl2pPr>
      <a:lvl3pPr marL="730250" indent="-182563" algn="l" rtl="0" fontAlgn="base">
        <a:lnSpc>
          <a:spcPct val="90000"/>
        </a:lnSpc>
        <a:spcBef>
          <a:spcPts val="400"/>
        </a:spcBef>
        <a:spcAft>
          <a:spcPts val="200"/>
        </a:spcAft>
        <a:buClr>
          <a:srgbClr val="9E3611"/>
        </a:buClr>
        <a:buSzPct val="85000"/>
        <a:buFont typeface="Wingdings" pitchFamily="2" charset="2"/>
        <a:buChar char="§"/>
        <a:defRPr sz="1600" kern="1200">
          <a:solidFill>
            <a:schemeClr val="tx1"/>
          </a:solidFill>
          <a:latin typeface="+mn-lt"/>
          <a:ea typeface="+mn-ea"/>
          <a:cs typeface="+mn-cs"/>
        </a:defRPr>
      </a:lvl3pPr>
      <a:lvl4pPr marL="1004888" indent="-182563" algn="l" rtl="0" fontAlgn="base">
        <a:lnSpc>
          <a:spcPct val="90000"/>
        </a:lnSpc>
        <a:spcBef>
          <a:spcPts val="400"/>
        </a:spcBef>
        <a:spcAft>
          <a:spcPts val="200"/>
        </a:spcAft>
        <a:buClr>
          <a:srgbClr val="9E3611"/>
        </a:buClr>
        <a:buSzPct val="85000"/>
        <a:buFont typeface="Wingdings" pitchFamily="2" charset="2"/>
        <a:buChar char="§"/>
        <a:defRPr sz="1600" kern="1200">
          <a:solidFill>
            <a:schemeClr val="tx1"/>
          </a:solidFill>
          <a:latin typeface="+mn-lt"/>
          <a:ea typeface="+mn-ea"/>
          <a:cs typeface="+mn-cs"/>
        </a:defRPr>
      </a:lvl4pPr>
      <a:lvl5pPr marL="1279525" indent="-182563" algn="l" rtl="0" fontAlgn="base">
        <a:lnSpc>
          <a:spcPct val="90000"/>
        </a:lnSpc>
        <a:spcBef>
          <a:spcPts val="400"/>
        </a:spcBef>
        <a:spcAft>
          <a:spcPts val="200"/>
        </a:spcAft>
        <a:buClr>
          <a:srgbClr val="9E361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300"/>
            <a:ext cx="12192000" cy="410686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5475" name="Picture 6"/>
          <p:cNvPicPr>
            <a:picLocks noChangeAspect="1"/>
          </p:cNvPicPr>
          <p:nvPr/>
        </p:nvPicPr>
        <p:blipFill>
          <a:blip r:embed="rId13"/>
          <a:srcRect t="1538" b="-1538"/>
          <a:stretch>
            <a:fillRect/>
          </a:stretch>
        </p:blipFill>
        <p:spPr bwMode="black">
          <a:xfrm>
            <a:off x="0" y="6126163"/>
            <a:ext cx="12192000" cy="742950"/>
          </a:xfrm>
          <a:prstGeom prst="rect">
            <a:avLst/>
          </a:prstGeom>
          <a:noFill/>
          <a:ln w="9525">
            <a:noFill/>
            <a:miter lim="800000"/>
            <a:headEnd/>
            <a:tailEnd/>
          </a:ln>
        </p:spPr>
      </p:pic>
      <p:sp>
        <p:nvSpPr>
          <p:cNvPr id="2" name="Title Placeholder 1"/>
          <p:cNvSpPr>
            <a:spLocks noGrp="1"/>
          </p:cNvSpPr>
          <p:nvPr>
            <p:ph type="title"/>
          </p:nvPr>
        </p:nvSpPr>
        <p:spPr>
          <a:xfrm>
            <a:off x="1450975" y="804863"/>
            <a:ext cx="9604375" cy="104933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105477" name="Text Placeholder 2"/>
          <p:cNvSpPr>
            <a:spLocks noGrp="1"/>
          </p:cNvSpPr>
          <p:nvPr>
            <p:ph type="body" idx="1"/>
          </p:nvPr>
        </p:nvSpPr>
        <p:spPr bwMode="auto">
          <a:xfrm>
            <a:off x="1450975" y="2016125"/>
            <a:ext cx="9604375" cy="3449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7554913" y="330200"/>
            <a:ext cx="3500437" cy="309563"/>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tint val="75000"/>
                  </a:schemeClr>
                </a:solidFill>
                <a:latin typeface="+mn-lt"/>
                <a:cs typeface="+mn-cs"/>
              </a:defRPr>
            </a:lvl1pPr>
          </a:lstStyle>
          <a:p>
            <a:pPr>
              <a:defRPr/>
            </a:pPr>
            <a:fld id="{5AD3B98E-4DDF-490D-98D9-202BDAC02A22}" type="datetime1">
              <a:rPr lang="en-US"/>
              <a:pPr>
                <a:defRPr/>
              </a:pPr>
              <a:t>9/4/2022</a:t>
            </a:fld>
            <a:endParaRPr lang="en-US" dirty="0"/>
          </a:p>
        </p:txBody>
      </p:sp>
      <p:sp>
        <p:nvSpPr>
          <p:cNvPr id="5" name="Footer Placeholder 4"/>
          <p:cNvSpPr>
            <a:spLocks noGrp="1"/>
          </p:cNvSpPr>
          <p:nvPr>
            <p:ph type="ftr" sz="quarter" idx="3"/>
          </p:nvPr>
        </p:nvSpPr>
        <p:spPr>
          <a:xfrm>
            <a:off x="1450975" y="328613"/>
            <a:ext cx="5938838" cy="309562"/>
          </a:xfrm>
          <a:prstGeom prst="rect">
            <a:avLst/>
          </a:prstGeom>
        </p:spPr>
        <p:txBody>
          <a:bodyPr vert="horz" lIns="91440" tIns="45720" rIns="91440" bIns="45720" rtlCol="0" anchor="ctr"/>
          <a:lstStyle>
            <a:lvl1pPr algn="l" fontAlgn="auto">
              <a:spcBef>
                <a:spcPts val="0"/>
              </a:spcBef>
              <a:spcAft>
                <a:spcPts val="0"/>
              </a:spcAft>
              <a:defRPr sz="1000" dirty="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479425" y="798513"/>
            <a:ext cx="811213" cy="504825"/>
          </a:xfrm>
          <a:prstGeom prst="rect">
            <a:avLst/>
          </a:prstGeom>
        </p:spPr>
        <p:txBody>
          <a:bodyPr vert="horz" lIns="91440" tIns="45720" rIns="91440" bIns="45720" rtlCol="0" anchor="t"/>
          <a:lstStyle>
            <a:lvl1pPr algn="r" fontAlgn="auto">
              <a:spcBef>
                <a:spcPts val="0"/>
              </a:spcBef>
              <a:spcAft>
                <a:spcPts val="0"/>
              </a:spcAft>
              <a:defRPr sz="2800" smtClean="0">
                <a:solidFill>
                  <a:schemeClr val="accent1"/>
                </a:solidFill>
                <a:latin typeface="+mn-lt"/>
                <a:cs typeface="+mn-cs"/>
              </a:defRPr>
            </a:lvl1pPr>
          </a:lstStyle>
          <a:p>
            <a:pPr>
              <a:defRPr/>
            </a:pPr>
            <a:fld id="{00C45749-E5FC-43A1-BA4F-11A2B28CA651}" type="slidenum">
              <a:rPr lang="en-US"/>
              <a:pPr>
                <a:defRPr/>
              </a:pPr>
              <a:t>‹#›</a:t>
            </a:fld>
            <a:endParaRPr lang="en-US" dirty="0"/>
          </a:p>
        </p:txBody>
      </p:sp>
      <p:cxnSp>
        <p:nvCxnSpPr>
          <p:cNvPr id="10" name="Straight Connector 9"/>
          <p:cNvCxnSpPr/>
          <p:nvPr/>
        </p:nvCxnSpPr>
        <p:spPr>
          <a:xfrm>
            <a:off x="0" y="6127750"/>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00" r:id="rId7"/>
    <p:sldLayoutId id="2147484091" r:id="rId8"/>
    <p:sldLayoutId id="2147484092" r:id="rId9"/>
    <p:sldLayoutId id="2147484093" r:id="rId10"/>
    <p:sldLayoutId id="2147484094" r:id="rId11"/>
  </p:sldLayoutIdLst>
  <p:hf sldNum="0" hdr="0" ftr="0" dt="0"/>
  <p:txStyles>
    <p:titleStyle>
      <a:lvl1pPr algn="l" rtl="0" fontAlgn="base">
        <a:lnSpc>
          <a:spcPct val="90000"/>
        </a:lnSpc>
        <a:spcBef>
          <a:spcPct val="0"/>
        </a:spcBef>
        <a:spcAft>
          <a:spcPct val="0"/>
        </a:spcAft>
        <a:defRPr sz="3200" kern="1200" cap="all">
          <a:solidFill>
            <a:schemeClr val="tx1"/>
          </a:solidFill>
          <a:latin typeface="+mj-lt"/>
          <a:ea typeface="+mj-ea"/>
          <a:cs typeface="+mj-cs"/>
        </a:defRPr>
      </a:lvl1pPr>
      <a:lvl2pPr algn="l" rtl="0" fontAlgn="base">
        <a:lnSpc>
          <a:spcPct val="90000"/>
        </a:lnSpc>
        <a:spcBef>
          <a:spcPct val="0"/>
        </a:spcBef>
        <a:spcAft>
          <a:spcPct val="0"/>
        </a:spcAft>
        <a:defRPr sz="3200">
          <a:solidFill>
            <a:schemeClr val="tx1"/>
          </a:solidFill>
          <a:latin typeface="Gill Sans MT" pitchFamily="34" charset="0"/>
        </a:defRPr>
      </a:lvl2pPr>
      <a:lvl3pPr algn="l" rtl="0" fontAlgn="base">
        <a:lnSpc>
          <a:spcPct val="90000"/>
        </a:lnSpc>
        <a:spcBef>
          <a:spcPct val="0"/>
        </a:spcBef>
        <a:spcAft>
          <a:spcPct val="0"/>
        </a:spcAft>
        <a:defRPr sz="3200">
          <a:solidFill>
            <a:schemeClr val="tx1"/>
          </a:solidFill>
          <a:latin typeface="Gill Sans MT" pitchFamily="34" charset="0"/>
        </a:defRPr>
      </a:lvl3pPr>
      <a:lvl4pPr algn="l" rtl="0" fontAlgn="base">
        <a:lnSpc>
          <a:spcPct val="90000"/>
        </a:lnSpc>
        <a:spcBef>
          <a:spcPct val="0"/>
        </a:spcBef>
        <a:spcAft>
          <a:spcPct val="0"/>
        </a:spcAft>
        <a:defRPr sz="3200">
          <a:solidFill>
            <a:schemeClr val="tx1"/>
          </a:solidFill>
          <a:latin typeface="Gill Sans MT" pitchFamily="34" charset="0"/>
        </a:defRPr>
      </a:lvl4pPr>
      <a:lvl5pPr algn="l" rtl="0" fontAlgn="base">
        <a:lnSpc>
          <a:spcPct val="90000"/>
        </a:lnSpc>
        <a:spcBef>
          <a:spcPct val="0"/>
        </a:spcBef>
        <a:spcAft>
          <a:spcPct val="0"/>
        </a:spcAft>
        <a:defRPr sz="3200">
          <a:solidFill>
            <a:schemeClr val="tx1"/>
          </a:solidFill>
          <a:latin typeface="Gill Sans MT" pitchFamily="34" charset="0"/>
        </a:defRPr>
      </a:lvl5pPr>
      <a:lvl6pPr marL="457200" algn="l" rtl="0" fontAlgn="base">
        <a:lnSpc>
          <a:spcPct val="90000"/>
        </a:lnSpc>
        <a:spcBef>
          <a:spcPct val="0"/>
        </a:spcBef>
        <a:spcAft>
          <a:spcPct val="0"/>
        </a:spcAft>
        <a:defRPr sz="3200">
          <a:solidFill>
            <a:schemeClr val="tx1"/>
          </a:solidFill>
          <a:latin typeface="Gill Sans MT" pitchFamily="34" charset="0"/>
        </a:defRPr>
      </a:lvl6pPr>
      <a:lvl7pPr marL="914400" algn="l" rtl="0" fontAlgn="base">
        <a:lnSpc>
          <a:spcPct val="90000"/>
        </a:lnSpc>
        <a:spcBef>
          <a:spcPct val="0"/>
        </a:spcBef>
        <a:spcAft>
          <a:spcPct val="0"/>
        </a:spcAft>
        <a:defRPr sz="3200">
          <a:solidFill>
            <a:schemeClr val="tx1"/>
          </a:solidFill>
          <a:latin typeface="Gill Sans MT" pitchFamily="34" charset="0"/>
        </a:defRPr>
      </a:lvl7pPr>
      <a:lvl8pPr marL="1371600" algn="l" rtl="0" fontAlgn="base">
        <a:lnSpc>
          <a:spcPct val="90000"/>
        </a:lnSpc>
        <a:spcBef>
          <a:spcPct val="0"/>
        </a:spcBef>
        <a:spcAft>
          <a:spcPct val="0"/>
        </a:spcAft>
        <a:defRPr sz="3200">
          <a:solidFill>
            <a:schemeClr val="tx1"/>
          </a:solidFill>
          <a:latin typeface="Gill Sans MT" pitchFamily="34" charset="0"/>
        </a:defRPr>
      </a:lvl8pPr>
      <a:lvl9pPr marL="1828800" algn="l" rtl="0" fontAlgn="base">
        <a:lnSpc>
          <a:spcPct val="90000"/>
        </a:lnSpc>
        <a:spcBef>
          <a:spcPct val="0"/>
        </a:spcBef>
        <a:spcAft>
          <a:spcPct val="0"/>
        </a:spcAft>
        <a:defRPr sz="3200">
          <a:solidFill>
            <a:schemeClr val="tx1"/>
          </a:solidFill>
          <a:latin typeface="Gill Sans MT" pitchFamily="34" charset="0"/>
        </a:defRPr>
      </a:lvl9pPr>
    </p:titleStyle>
    <p:bodyStyle>
      <a:lvl1pPr marL="228600" indent="-228600" algn="l" rtl="0" fontAlgn="base">
        <a:lnSpc>
          <a:spcPct val="120000"/>
        </a:lnSpc>
        <a:spcBef>
          <a:spcPts val="1000"/>
        </a:spcBef>
        <a:spcAft>
          <a:spcPct val="0"/>
        </a:spcAft>
        <a:buClr>
          <a:schemeClr val="accent1"/>
        </a:buClr>
        <a:buSzPct val="100000"/>
        <a:buFont typeface="Arial" charset="0"/>
        <a:buChar char="•"/>
        <a:defRPr sz="2000" kern="1200">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accent1"/>
        </a:buClr>
        <a:buSzPct val="100000"/>
        <a:buFont typeface="Arial" charset="0"/>
        <a:buChar char="•"/>
        <a:defRPr kern="1200">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accent1"/>
        </a:buClr>
        <a:buSzPct val="100000"/>
        <a:buFont typeface="Arial" charset="0"/>
        <a:buChar char="•"/>
        <a:defRPr sz="1600" kern="1200">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accent1"/>
        </a:buClr>
        <a:buSzPct val="100000"/>
        <a:buFont typeface="Arial" charset="0"/>
        <a:buChar char="•"/>
        <a:defRPr sz="1400" kern="1200">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accent1"/>
        </a:buClr>
        <a:buSzPct val="100000"/>
        <a:buFont typeface="Arial" charset="0"/>
        <a:buChar char="•"/>
        <a:defRPr sz="12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17762" name="Picture 2" descr="\\DROBO-FS\QuickDrops\JB\PPTX NG\Droplets\LightingOverlay.png"/>
          <p:cNvPicPr>
            <a:picLocks noChangeAspect="1" noChangeArrowheads="1"/>
          </p:cNvPicPr>
          <p:nvPr/>
        </p:nvPicPr>
        <p:blipFill>
          <a:blip r:embed="rId20"/>
          <a:srcRect/>
          <a:stretch>
            <a:fillRect/>
          </a:stretch>
        </p:blipFill>
        <p:spPr bwMode="auto">
          <a:xfrm>
            <a:off x="0" y="0"/>
            <a:ext cx="12192000" cy="6858000"/>
          </a:xfrm>
          <a:prstGeom prst="rect">
            <a:avLst/>
          </a:prstGeom>
          <a:noFill/>
          <a:ln w="9525">
            <a:noFill/>
            <a:miter lim="800000"/>
            <a:headEnd/>
            <a:tailEnd/>
          </a:ln>
        </p:spPr>
      </p:pic>
      <p:sp>
        <p:nvSpPr>
          <p:cNvPr id="2" name="Title Placeholder 1"/>
          <p:cNvSpPr>
            <a:spLocks noGrp="1"/>
          </p:cNvSpPr>
          <p:nvPr>
            <p:ph type="title"/>
          </p:nvPr>
        </p:nvSpPr>
        <p:spPr>
          <a:xfrm>
            <a:off x="914400" y="619125"/>
            <a:ext cx="10363200" cy="1595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366963"/>
            <a:ext cx="10363200" cy="34242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8" y="5883275"/>
            <a:ext cx="2743200"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06AF3B9A-79F4-41D8-9837-6BAD8413D530}" type="datetime1">
              <a:rPr lang="en-US"/>
              <a:pPr>
                <a:defRPr/>
              </a:pPr>
              <a:t>9/4/2022</a:t>
            </a:fld>
            <a:endParaRPr lang="en-US" dirty="0"/>
          </a:p>
        </p:txBody>
      </p:sp>
      <p:sp>
        <p:nvSpPr>
          <p:cNvPr id="5" name="Footer Placeholder 4"/>
          <p:cNvSpPr>
            <a:spLocks noGrp="1"/>
          </p:cNvSpPr>
          <p:nvPr>
            <p:ph type="ftr" sz="quarter" idx="3"/>
          </p:nvPr>
        </p:nvSpPr>
        <p:spPr>
          <a:xfrm>
            <a:off x="914400" y="5883275"/>
            <a:ext cx="6672263" cy="365125"/>
          </a:xfrm>
          <a:prstGeom prst="rect">
            <a:avLst/>
          </a:prstGeom>
        </p:spPr>
        <p:txBody>
          <a:bodyPr vert="horz" lIns="91440" tIns="45720" rIns="91440" bIns="45720" rtlCol="0" anchor="ctr"/>
          <a:lstStyle>
            <a:lvl1pPr algn="l" fontAlgn="auto">
              <a:spcBef>
                <a:spcPts val="0"/>
              </a:spcBef>
              <a:spcAft>
                <a:spcPts val="0"/>
              </a:spcAft>
              <a:defRPr sz="1000" dirty="0">
                <a:solidFill>
                  <a:schemeClr val="tx1"/>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514013" y="5883275"/>
            <a:ext cx="763587" cy="365125"/>
          </a:xfrm>
          <a:prstGeom prst="rect">
            <a:avLst/>
          </a:prstGeom>
        </p:spPr>
        <p:txBody>
          <a:bodyPr vert="horz" lIns="91440" tIns="45720" rIns="91440" bIns="45720" rtlCol="0" anchor="ctr"/>
          <a:lstStyle>
            <a:lvl1pPr algn="r" fontAlgn="auto">
              <a:spcBef>
                <a:spcPts val="0"/>
              </a:spcBef>
              <a:spcAft>
                <a:spcPts val="0"/>
              </a:spcAft>
              <a:defRPr sz="1000" smtClean="0">
                <a:solidFill>
                  <a:schemeClr val="tx1"/>
                </a:solidFill>
                <a:latin typeface="+mn-lt"/>
                <a:cs typeface="+mn-cs"/>
              </a:defRPr>
            </a:lvl1pPr>
          </a:lstStyle>
          <a:p>
            <a:pPr>
              <a:defRPr/>
            </a:pPr>
            <a:fld id="{7CB0DCD9-226A-4966-8073-65A19A2075FF}"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001" r:id="rId18"/>
  </p:sldLayoutIdLst>
  <p:hf sldNum="0" hdr="0" ftr="0" dt="0"/>
  <p:txStyles>
    <p:titleStyle>
      <a:lvl1pPr algn="ctr" rtl="0" fontAlgn="base">
        <a:lnSpc>
          <a:spcPct val="90000"/>
        </a:lnSpc>
        <a:spcBef>
          <a:spcPct val="0"/>
        </a:spcBef>
        <a:spcAft>
          <a:spcPct val="0"/>
        </a:spcAft>
        <a:defRPr sz="3600" kern="1200" cap="all">
          <a:solidFill>
            <a:schemeClr val="tx1"/>
          </a:solidFill>
          <a:latin typeface="+mj-lt"/>
          <a:ea typeface="+mj-ea"/>
          <a:cs typeface="+mj-cs"/>
        </a:defRPr>
      </a:lvl1pPr>
      <a:lvl2pPr algn="ctr" rtl="0" fontAlgn="base">
        <a:lnSpc>
          <a:spcPct val="90000"/>
        </a:lnSpc>
        <a:spcBef>
          <a:spcPct val="0"/>
        </a:spcBef>
        <a:spcAft>
          <a:spcPct val="0"/>
        </a:spcAft>
        <a:defRPr sz="3600">
          <a:solidFill>
            <a:schemeClr val="tx1"/>
          </a:solidFill>
          <a:latin typeface="Tw Cen MT" pitchFamily="34" charset="0"/>
        </a:defRPr>
      </a:lvl2pPr>
      <a:lvl3pPr algn="ctr" rtl="0" fontAlgn="base">
        <a:lnSpc>
          <a:spcPct val="90000"/>
        </a:lnSpc>
        <a:spcBef>
          <a:spcPct val="0"/>
        </a:spcBef>
        <a:spcAft>
          <a:spcPct val="0"/>
        </a:spcAft>
        <a:defRPr sz="3600">
          <a:solidFill>
            <a:schemeClr val="tx1"/>
          </a:solidFill>
          <a:latin typeface="Tw Cen MT" pitchFamily="34" charset="0"/>
        </a:defRPr>
      </a:lvl3pPr>
      <a:lvl4pPr algn="ctr" rtl="0" fontAlgn="base">
        <a:lnSpc>
          <a:spcPct val="90000"/>
        </a:lnSpc>
        <a:spcBef>
          <a:spcPct val="0"/>
        </a:spcBef>
        <a:spcAft>
          <a:spcPct val="0"/>
        </a:spcAft>
        <a:defRPr sz="3600">
          <a:solidFill>
            <a:schemeClr val="tx1"/>
          </a:solidFill>
          <a:latin typeface="Tw Cen MT" pitchFamily="34" charset="0"/>
        </a:defRPr>
      </a:lvl4pPr>
      <a:lvl5pPr algn="ctr" rtl="0" fontAlgn="base">
        <a:lnSpc>
          <a:spcPct val="90000"/>
        </a:lnSpc>
        <a:spcBef>
          <a:spcPct val="0"/>
        </a:spcBef>
        <a:spcAft>
          <a:spcPct val="0"/>
        </a:spcAft>
        <a:defRPr sz="3600">
          <a:solidFill>
            <a:schemeClr val="tx1"/>
          </a:solidFill>
          <a:latin typeface="Tw Cen MT" pitchFamily="34" charset="0"/>
        </a:defRPr>
      </a:lvl5pPr>
      <a:lvl6pPr marL="457200" algn="ctr" rtl="0" fontAlgn="base">
        <a:lnSpc>
          <a:spcPct val="90000"/>
        </a:lnSpc>
        <a:spcBef>
          <a:spcPct val="0"/>
        </a:spcBef>
        <a:spcAft>
          <a:spcPct val="0"/>
        </a:spcAft>
        <a:defRPr sz="3600">
          <a:solidFill>
            <a:schemeClr val="tx1"/>
          </a:solidFill>
          <a:latin typeface="Tw Cen MT" pitchFamily="34" charset="0"/>
        </a:defRPr>
      </a:lvl6pPr>
      <a:lvl7pPr marL="914400" algn="ctr" rtl="0" fontAlgn="base">
        <a:lnSpc>
          <a:spcPct val="90000"/>
        </a:lnSpc>
        <a:spcBef>
          <a:spcPct val="0"/>
        </a:spcBef>
        <a:spcAft>
          <a:spcPct val="0"/>
        </a:spcAft>
        <a:defRPr sz="3600">
          <a:solidFill>
            <a:schemeClr val="tx1"/>
          </a:solidFill>
          <a:latin typeface="Tw Cen MT" pitchFamily="34" charset="0"/>
        </a:defRPr>
      </a:lvl7pPr>
      <a:lvl8pPr marL="1371600" algn="ctr" rtl="0" fontAlgn="base">
        <a:lnSpc>
          <a:spcPct val="90000"/>
        </a:lnSpc>
        <a:spcBef>
          <a:spcPct val="0"/>
        </a:spcBef>
        <a:spcAft>
          <a:spcPct val="0"/>
        </a:spcAft>
        <a:defRPr sz="3600">
          <a:solidFill>
            <a:schemeClr val="tx1"/>
          </a:solidFill>
          <a:latin typeface="Tw Cen MT" pitchFamily="34" charset="0"/>
        </a:defRPr>
      </a:lvl8pPr>
      <a:lvl9pPr marL="1828800" algn="ctr" rtl="0" fontAlgn="base">
        <a:lnSpc>
          <a:spcPct val="90000"/>
        </a:lnSpc>
        <a:spcBef>
          <a:spcPct val="0"/>
        </a:spcBef>
        <a:spcAft>
          <a:spcPct val="0"/>
        </a:spcAft>
        <a:defRPr sz="3600">
          <a:solidFill>
            <a:schemeClr val="tx1"/>
          </a:solidFill>
          <a:latin typeface="Tw Cen MT" pitchFamily="34" charset="0"/>
        </a:defRPr>
      </a:lvl9pPr>
    </p:titleStyle>
    <p:bodyStyle>
      <a:lvl1pPr marL="228600" indent="-228600" algn="l" rtl="0" fontAlgn="base">
        <a:lnSpc>
          <a:spcPct val="120000"/>
        </a:lnSpc>
        <a:spcBef>
          <a:spcPts val="1000"/>
        </a:spcBef>
        <a:spcAft>
          <a:spcPct val="0"/>
        </a:spcAft>
        <a:buClr>
          <a:schemeClr val="tx1"/>
        </a:buClr>
        <a:buFont typeface="Arial" charset="0"/>
        <a:buChar char="•"/>
        <a:defRPr sz="2000" kern="1200" cap="all">
          <a:solidFill>
            <a:schemeClr val="tx1"/>
          </a:solidFill>
          <a:latin typeface="+mn-lt"/>
          <a:ea typeface="+mn-ea"/>
          <a:cs typeface="+mn-cs"/>
        </a:defRPr>
      </a:lvl1pPr>
      <a:lvl2pPr marL="685800" indent="-228600" algn="l" rtl="0" fontAlgn="base">
        <a:lnSpc>
          <a:spcPct val="120000"/>
        </a:lnSpc>
        <a:spcBef>
          <a:spcPts val="500"/>
        </a:spcBef>
        <a:spcAft>
          <a:spcPct val="0"/>
        </a:spcAft>
        <a:buClr>
          <a:schemeClr val="tx1"/>
        </a:buClr>
        <a:buFont typeface="Arial" charset="0"/>
        <a:buChar char="•"/>
        <a:defRPr kern="1200" cap="all">
          <a:solidFill>
            <a:schemeClr val="tx1"/>
          </a:solidFill>
          <a:latin typeface="+mn-lt"/>
          <a:ea typeface="+mn-ea"/>
          <a:cs typeface="+mn-cs"/>
        </a:defRPr>
      </a:lvl2pPr>
      <a:lvl3pPr marL="1143000" indent="-228600" algn="l" rtl="0" fontAlgn="base">
        <a:lnSpc>
          <a:spcPct val="120000"/>
        </a:lnSpc>
        <a:spcBef>
          <a:spcPts val="500"/>
        </a:spcBef>
        <a:spcAft>
          <a:spcPct val="0"/>
        </a:spcAft>
        <a:buClr>
          <a:schemeClr val="tx1"/>
        </a:buClr>
        <a:buFont typeface="Arial" charset="0"/>
        <a:buChar char="•"/>
        <a:defRPr sz="1600" kern="1200" cap="all">
          <a:solidFill>
            <a:schemeClr val="tx1"/>
          </a:solidFill>
          <a:latin typeface="+mn-lt"/>
          <a:ea typeface="+mn-ea"/>
          <a:cs typeface="+mn-cs"/>
        </a:defRPr>
      </a:lvl3pPr>
      <a:lvl4pPr marL="16002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4pPr>
      <a:lvl5pPr marL="2057400" indent="-228600" algn="l" rtl="0" fontAlgn="base">
        <a:lnSpc>
          <a:spcPct val="120000"/>
        </a:lnSpc>
        <a:spcBef>
          <a:spcPts val="500"/>
        </a:spcBef>
        <a:spcAft>
          <a:spcPct val="0"/>
        </a:spcAft>
        <a:buClr>
          <a:schemeClr val="tx1"/>
        </a:buClr>
        <a:buFont typeface="Arial" charset="0"/>
        <a:buChar char="•"/>
        <a:defRPr sz="1400" kern="1200" cap="all">
          <a:solidFill>
            <a:schemeClr val="tx1"/>
          </a:solidFill>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5.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4.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4.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4.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4.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4.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4.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4.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4.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4.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4.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4.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extLst>
              <a:ext uri="{837473B0-CC2E-450A-ABE3-18F120FF3D39}"/>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ctrTitle"/>
          </p:nvPr>
        </p:nvSpPr>
        <p:spPr>
          <a:xfrm>
            <a:off x="985838" y="1876425"/>
            <a:ext cx="10058400" cy="1954213"/>
          </a:xfrm>
        </p:spPr>
        <p:txBody>
          <a:bodyPr/>
          <a:lstStyle/>
          <a:p>
            <a:pPr fontAlgn="auto">
              <a:spcAft>
                <a:spcPts val="0"/>
              </a:spcAft>
              <a:defRPr/>
            </a:pPr>
            <a:r>
              <a:rPr lang="en-IN" sz="6000" u="sng" dirty="0">
                <a:effectLst>
                  <a:outerShdw blurRad="38100" dist="38100" dir="2700000" algn="tl">
                    <a:srgbClr val="000000">
                      <a:alpha val="43137"/>
                    </a:srgbClr>
                  </a:outerShdw>
                </a:effectLst>
              </a:rPr>
              <a:t>SIMULATION STUDY ON SIGN TEST</a:t>
            </a:r>
          </a:p>
        </p:txBody>
      </p:sp>
      <p:sp>
        <p:nvSpPr>
          <p:cNvPr id="3" name="Subtitle 2">
            <a:extLst>
              <a:ext uri="{FF2B5EF4-FFF2-40B4-BE49-F238E27FC236}"/>
            </a:extLst>
          </p:cNvPr>
          <p:cNvSpPr>
            <a:spLocks noGrp="1"/>
          </p:cNvSpPr>
          <p:nvPr>
            <p:ph type="subTitle" idx="1"/>
          </p:nvPr>
        </p:nvSpPr>
        <p:spPr>
          <a:xfrm>
            <a:off x="1100138" y="4645025"/>
            <a:ext cx="10058400" cy="1454150"/>
          </a:xfrm>
        </p:spPr>
        <p:txBody>
          <a:bodyPr rtlCol="0">
            <a:normAutofit fontScale="92500" lnSpcReduction="10000"/>
          </a:bodyPr>
          <a:lstStyle/>
          <a:p>
            <a:pPr fontAlgn="auto">
              <a:defRPr/>
            </a:pPr>
            <a:r>
              <a:rPr lang="en-IN" dirty="0">
                <a:solidFill>
                  <a:schemeClr val="bg2">
                    <a:lumMod val="10000"/>
                  </a:schemeClr>
                </a:solidFill>
                <a:effectLst>
                  <a:outerShdw blurRad="38100" dist="38100" dir="2700000" algn="tl">
                    <a:srgbClr val="000000">
                      <a:alpha val="43137"/>
                    </a:srgbClr>
                  </a:outerShdw>
                </a:effectLst>
                <a:latin typeface="+mj-lt"/>
              </a:rPr>
              <a:t>Suchandra saha</a:t>
            </a:r>
          </a:p>
          <a:p>
            <a:pPr fontAlgn="auto">
              <a:defRPr/>
            </a:pPr>
            <a:r>
              <a:rPr lang="en-IN" dirty="0">
                <a:solidFill>
                  <a:schemeClr val="bg2">
                    <a:lumMod val="10000"/>
                  </a:schemeClr>
                </a:solidFill>
                <a:effectLst>
                  <a:outerShdw blurRad="38100" dist="38100" dir="2700000" algn="tl">
                    <a:srgbClr val="000000">
                      <a:alpha val="43137"/>
                    </a:srgbClr>
                  </a:outerShdw>
                </a:effectLst>
                <a:latin typeface="+mj-lt"/>
              </a:rPr>
              <a:t>Partha pratim das</a:t>
            </a:r>
          </a:p>
          <a:p>
            <a:pPr fontAlgn="auto">
              <a:defRPr/>
            </a:pPr>
            <a:r>
              <a:rPr lang="en-IN" dirty="0">
                <a:solidFill>
                  <a:schemeClr val="bg2">
                    <a:lumMod val="10000"/>
                  </a:schemeClr>
                </a:solidFill>
                <a:effectLst>
                  <a:outerShdw blurRad="38100" dist="38100" dir="2700000" algn="tl">
                    <a:srgbClr val="000000">
                      <a:alpha val="43137"/>
                    </a:srgbClr>
                  </a:outerShdw>
                </a:effectLst>
                <a:latin typeface="+mj-lt"/>
              </a:rPr>
              <a:t>ABHRADIPTA ghosh</a:t>
            </a:r>
          </a:p>
        </p:txBody>
      </p:sp>
      <p:cxnSp>
        <p:nvCxnSpPr>
          <p:cNvPr id="5" name="Straight Connector 4">
            <a:extLst>
              <a:ext uri="{FF2B5EF4-FFF2-40B4-BE49-F238E27FC236}"/>
            </a:extLst>
          </p:cNvPr>
          <p:cNvCxnSpPr/>
          <p:nvPr/>
        </p:nvCxnSpPr>
        <p:spPr>
          <a:xfrm>
            <a:off x="782638" y="4541838"/>
            <a:ext cx="0" cy="1557337"/>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85347" name="TextBox 8"/>
          <p:cNvSpPr txBox="1">
            <a:spLocks noChangeArrowheads="1"/>
          </p:cNvSpPr>
          <p:nvPr/>
        </p:nvSpPr>
        <p:spPr bwMode="auto">
          <a:xfrm>
            <a:off x="8826500" y="1404938"/>
            <a:ext cx="1646238" cy="369887"/>
          </a:xfrm>
          <a:prstGeom prst="rect">
            <a:avLst/>
          </a:prstGeom>
          <a:noFill/>
          <a:ln w="9525">
            <a:noFill/>
            <a:miter lim="800000"/>
            <a:headEnd/>
            <a:tailEnd/>
          </a:ln>
        </p:spPr>
        <p:txBody>
          <a:bodyPr>
            <a:spAutoFit/>
          </a:bodyPr>
          <a:lstStyle/>
          <a:p>
            <a:r>
              <a:rPr lang="en-IN">
                <a:solidFill>
                  <a:srgbClr val="000000"/>
                </a:solidFill>
                <a:latin typeface="Tw Cen MT" pitchFamily="34" charset="0"/>
              </a:rPr>
              <a:t>X~Logistic(0,1)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85350"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solidFill>
                  <a:srgbClr val="000000"/>
                </a:solidFill>
                <a:latin typeface="Tw Cen MT" pitchFamily="34" charset="0"/>
              </a:rPr>
              <a:t>m=1000</a:t>
            </a:r>
          </a:p>
        </p:txBody>
      </p:sp>
      <p:sp>
        <p:nvSpPr>
          <p:cNvPr id="185351"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solidFill>
                  <a:srgbClr val="000000"/>
                </a:solidFill>
                <a:latin typeface="Tw Cen MT" pitchFamily="34" charset="0"/>
              </a:rPr>
              <a:t>n=5,10,..,50</a:t>
            </a: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0" y="336550"/>
            <a:ext cx="7825339" cy="5363606"/>
          </a:xfrm>
          <a:prstGeom prst="rect">
            <a:avLst/>
          </a:prstGeom>
          <a:effectLst>
            <a:glow rad="63500">
              <a:schemeClr val="accent1">
                <a:satMod val="175000"/>
                <a:alpha val="40000"/>
              </a:schemeClr>
            </a:glow>
            <a:softEdge rad="12700"/>
          </a:effectLst>
        </p:spPr>
      </p:pic>
      <p:sp>
        <p:nvSpPr>
          <p:cNvPr id="185353" name="Rectangle 2"/>
          <p:cNvSpPr>
            <a:spLocks noChangeArrowheads="1"/>
          </p:cNvSpPr>
          <p:nvPr/>
        </p:nvSpPr>
        <p:spPr bwMode="auto">
          <a:xfrm>
            <a:off x="352425" y="5945188"/>
            <a:ext cx="7615238" cy="369887"/>
          </a:xfrm>
          <a:prstGeom prst="rect">
            <a:avLst/>
          </a:prstGeom>
          <a:noFill/>
          <a:ln w="9525">
            <a:noFill/>
            <a:miter lim="800000"/>
            <a:headEnd/>
            <a:tailEnd/>
          </a:ln>
        </p:spPr>
        <p:txBody>
          <a:bodyPr>
            <a:spAutoFit/>
          </a:bodyPr>
          <a:lstStyle/>
          <a:p>
            <a:r>
              <a:rPr lang="en-US">
                <a:latin typeface="Tw Cen MT" pitchFamily="34" charset="0"/>
              </a:rPr>
              <a:t>Here also with the sample size increases from 5 to 50, the size converges to 0.05 </a:t>
            </a:r>
            <a:endParaRPr lang="en-IN">
              <a:latin typeface="Tw Cen MT"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86371" name="TextBox 8"/>
          <p:cNvSpPr txBox="1">
            <a:spLocks noChangeArrowheads="1"/>
          </p:cNvSpPr>
          <p:nvPr/>
        </p:nvSpPr>
        <p:spPr bwMode="auto">
          <a:xfrm>
            <a:off x="9124950" y="1404938"/>
            <a:ext cx="1231900" cy="369887"/>
          </a:xfrm>
          <a:prstGeom prst="rect">
            <a:avLst/>
          </a:prstGeom>
          <a:noFill/>
          <a:ln w="9525">
            <a:noFill/>
            <a:miter lim="800000"/>
            <a:headEnd/>
            <a:tailEnd/>
          </a:ln>
        </p:spPr>
        <p:txBody>
          <a:bodyPr>
            <a:spAutoFit/>
          </a:bodyPr>
          <a:lstStyle/>
          <a:p>
            <a:r>
              <a:rPr lang="en-IN">
                <a:solidFill>
                  <a:srgbClr val="000000"/>
                </a:solidFill>
                <a:latin typeface="Tw Cen MT" pitchFamily="34" charset="0"/>
              </a:rPr>
              <a:t>X~DE(0,1)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86374"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solidFill>
                  <a:srgbClr val="000000"/>
                </a:solidFill>
                <a:latin typeface="Tw Cen MT" pitchFamily="34" charset="0"/>
              </a:rPr>
              <a:t>m=1000</a:t>
            </a:r>
          </a:p>
        </p:txBody>
      </p:sp>
      <p:sp>
        <p:nvSpPr>
          <p:cNvPr id="186375"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solidFill>
                  <a:srgbClr val="000000"/>
                </a:solidFill>
                <a:latin typeface="Tw Cen MT" pitchFamily="34" charset="0"/>
              </a:rPr>
              <a:t>n=5,10,..,50</a:t>
            </a: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0" y="0"/>
            <a:ext cx="7680960" cy="5522027"/>
          </a:xfrm>
          <a:prstGeom prst="rect">
            <a:avLst/>
          </a:prstGeom>
          <a:effectLst>
            <a:glow rad="63500">
              <a:schemeClr val="accent1">
                <a:satMod val="175000"/>
                <a:alpha val="40000"/>
              </a:schemeClr>
            </a:glow>
            <a:softEdge rad="12700"/>
          </a:effectLst>
        </p:spPr>
      </p:pic>
      <p:sp>
        <p:nvSpPr>
          <p:cNvPr id="186377" name="Rectangle 2"/>
          <p:cNvSpPr>
            <a:spLocks noChangeArrowheads="1"/>
          </p:cNvSpPr>
          <p:nvPr/>
        </p:nvSpPr>
        <p:spPr bwMode="auto">
          <a:xfrm>
            <a:off x="328613" y="5813425"/>
            <a:ext cx="7351712" cy="646113"/>
          </a:xfrm>
          <a:prstGeom prst="rect">
            <a:avLst/>
          </a:prstGeom>
          <a:noFill/>
          <a:ln w="9525">
            <a:noFill/>
            <a:miter lim="800000"/>
            <a:headEnd/>
            <a:tailEnd/>
          </a:ln>
        </p:spPr>
        <p:txBody>
          <a:bodyPr>
            <a:spAutoFit/>
          </a:bodyPr>
          <a:lstStyle/>
          <a:p>
            <a:r>
              <a:rPr lang="en-US">
                <a:latin typeface="Tw Cen MT" pitchFamily="34" charset="0"/>
              </a:rPr>
              <a:t>Here also for Laplace distribution we see as sample size increases from 5 to 50, the size converges to 0.05 </a:t>
            </a:r>
            <a:endParaRPr lang="en-IN">
              <a:latin typeface="Tw Cen MT"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87395" name="TextBox 8"/>
          <p:cNvSpPr txBox="1">
            <a:spLocks noChangeArrowheads="1"/>
          </p:cNvSpPr>
          <p:nvPr/>
        </p:nvSpPr>
        <p:spPr bwMode="auto">
          <a:xfrm>
            <a:off x="9124950" y="1404938"/>
            <a:ext cx="1231900" cy="369887"/>
          </a:xfrm>
          <a:prstGeom prst="rect">
            <a:avLst/>
          </a:prstGeom>
          <a:noFill/>
          <a:ln w="9525">
            <a:noFill/>
            <a:miter lim="800000"/>
            <a:headEnd/>
            <a:tailEnd/>
          </a:ln>
        </p:spPr>
        <p:txBody>
          <a:bodyPr>
            <a:spAutoFit/>
          </a:bodyPr>
          <a:lstStyle/>
          <a:p>
            <a:r>
              <a:rPr lang="en-IN">
                <a:solidFill>
                  <a:srgbClr val="000000"/>
                </a:solidFill>
                <a:latin typeface="Tw Cen MT" pitchFamily="34" charset="0"/>
              </a:rPr>
              <a:t>X~SE(0,1)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87398"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solidFill>
                  <a:srgbClr val="000000"/>
                </a:solidFill>
                <a:latin typeface="Tw Cen MT" pitchFamily="34" charset="0"/>
              </a:rPr>
              <a:t>m=1000</a:t>
            </a:r>
          </a:p>
        </p:txBody>
      </p:sp>
      <p:sp>
        <p:nvSpPr>
          <p:cNvPr id="187399"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solidFill>
                  <a:srgbClr val="000000"/>
                </a:solidFill>
                <a:latin typeface="Tw Cen MT" pitchFamily="34" charset="0"/>
              </a:rPr>
              <a:t>n=5,10,..,50</a:t>
            </a: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0" y="336550"/>
            <a:ext cx="7430703" cy="5458608"/>
          </a:xfrm>
          <a:prstGeom prst="rect">
            <a:avLst/>
          </a:prstGeom>
          <a:effectLst>
            <a:glow rad="63500">
              <a:schemeClr val="accent1">
                <a:satMod val="175000"/>
                <a:alpha val="40000"/>
              </a:schemeClr>
            </a:glow>
          </a:effectLst>
        </p:spPr>
      </p:pic>
      <p:sp>
        <p:nvSpPr>
          <p:cNvPr id="187401" name="TextBox 2"/>
          <p:cNvSpPr txBox="1">
            <a:spLocks noChangeArrowheads="1"/>
          </p:cNvSpPr>
          <p:nvPr/>
        </p:nvSpPr>
        <p:spPr bwMode="auto">
          <a:xfrm>
            <a:off x="0" y="5934075"/>
            <a:ext cx="7885113" cy="647700"/>
          </a:xfrm>
          <a:prstGeom prst="rect">
            <a:avLst/>
          </a:prstGeom>
          <a:noFill/>
          <a:ln w="9525">
            <a:noFill/>
            <a:miter lim="800000"/>
            <a:headEnd/>
            <a:tailEnd/>
          </a:ln>
        </p:spPr>
        <p:txBody>
          <a:bodyPr>
            <a:spAutoFit/>
          </a:bodyPr>
          <a:lstStyle/>
          <a:p>
            <a:r>
              <a:rPr lang="en-US">
                <a:latin typeface="Tw Cen MT" pitchFamily="34" charset="0"/>
              </a:rPr>
              <a:t>For shifted exponential distribution all value are positive so here sign test will always give the size equals to 1, as most of the cases we reject our null hypothesis</a:t>
            </a:r>
            <a:endParaRPr lang="en-IN">
              <a:latin typeface="Tw Cen MT"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88419" name="TextBox 8"/>
          <p:cNvSpPr txBox="1">
            <a:spLocks noChangeArrowheads="1"/>
          </p:cNvSpPr>
          <p:nvPr/>
        </p:nvSpPr>
        <p:spPr bwMode="auto">
          <a:xfrm>
            <a:off x="8855075" y="1404938"/>
            <a:ext cx="1743075" cy="369887"/>
          </a:xfrm>
          <a:prstGeom prst="rect">
            <a:avLst/>
          </a:prstGeom>
          <a:noFill/>
          <a:ln w="9525">
            <a:noFill/>
            <a:miter lim="800000"/>
            <a:headEnd/>
            <a:tailEnd/>
          </a:ln>
        </p:spPr>
        <p:txBody>
          <a:bodyPr>
            <a:spAutoFit/>
          </a:bodyPr>
          <a:lstStyle/>
          <a:p>
            <a:r>
              <a:rPr lang="en-IN">
                <a:solidFill>
                  <a:srgbClr val="000000"/>
                </a:solidFill>
                <a:latin typeface="Tw Cen MT" pitchFamily="34" charset="0"/>
              </a:rPr>
              <a:t>X~ Uniform(-3,1)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88422"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solidFill>
                  <a:srgbClr val="000000"/>
                </a:solidFill>
                <a:latin typeface="Tw Cen MT" pitchFamily="34" charset="0"/>
              </a:rPr>
              <a:t>m=1000</a:t>
            </a:r>
          </a:p>
        </p:txBody>
      </p:sp>
      <p:sp>
        <p:nvSpPr>
          <p:cNvPr id="188423"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solidFill>
                  <a:srgbClr val="000000"/>
                </a:solidFill>
                <a:latin typeface="Tw Cen MT" pitchFamily="34" charset="0"/>
              </a:rPr>
              <a:t>n=5,10,..,50</a:t>
            </a: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62979" y="68446"/>
            <a:ext cx="7821181" cy="5584209"/>
          </a:xfrm>
          <a:prstGeom prst="rect">
            <a:avLst/>
          </a:prstGeom>
          <a:effectLst>
            <a:glow rad="215900">
              <a:schemeClr val="accent1">
                <a:alpha val="40000"/>
              </a:schemeClr>
            </a:glow>
          </a:effectLst>
        </p:spPr>
      </p:pic>
      <p:sp>
        <p:nvSpPr>
          <p:cNvPr id="188425" name="TextBox 3"/>
          <p:cNvSpPr txBox="1">
            <a:spLocks noChangeArrowheads="1"/>
          </p:cNvSpPr>
          <p:nvPr/>
        </p:nvSpPr>
        <p:spPr bwMode="auto">
          <a:xfrm>
            <a:off x="166688" y="5945188"/>
            <a:ext cx="7372350" cy="646112"/>
          </a:xfrm>
          <a:prstGeom prst="rect">
            <a:avLst/>
          </a:prstGeom>
          <a:noFill/>
          <a:ln w="9525">
            <a:noFill/>
            <a:miter lim="800000"/>
            <a:headEnd/>
            <a:tailEnd/>
          </a:ln>
        </p:spPr>
        <p:txBody>
          <a:bodyPr>
            <a:spAutoFit/>
          </a:bodyPr>
          <a:lstStyle/>
          <a:p>
            <a:r>
              <a:rPr lang="en-US">
                <a:latin typeface="Tw Cen MT" pitchFamily="34" charset="0"/>
              </a:rPr>
              <a:t>Size goes to zero apparently as n increases, from the fact the proportion of positive value decreases considerably i.e type I error is less</a:t>
            </a:r>
            <a:endParaRPr lang="en-IN">
              <a:latin typeface="Tw Cen MT"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9442" name="Graphic 3" descr="Bar chart"/>
          <p:cNvPicPr>
            <a:picLocks noChangeAspect="1"/>
          </p:cNvPicPr>
          <p:nvPr/>
        </p:nvPicPr>
        <p:blipFill>
          <a:blip r:embed="rId2"/>
          <a:srcRect/>
          <a:stretch>
            <a:fillRect/>
          </a:stretch>
        </p:blipFill>
        <p:spPr bwMode="auto">
          <a:xfrm>
            <a:off x="9317038" y="655638"/>
            <a:ext cx="1919287" cy="1905000"/>
          </a:xfrm>
          <a:prstGeom prst="rect">
            <a:avLst/>
          </a:prstGeom>
          <a:noFill/>
          <a:ln w="9525">
            <a:noFill/>
            <a:miter lim="800000"/>
            <a:headEnd/>
            <a:tailEnd/>
          </a:ln>
        </p:spPr>
      </p:pic>
      <p:sp>
        <p:nvSpPr>
          <p:cNvPr id="5" name="TextBox 4">
            <a:extLst>
              <a:ext uri="{FF2B5EF4-FFF2-40B4-BE49-F238E27FC236}"/>
            </a:extLst>
          </p:cNvPr>
          <p:cNvSpPr txBox="1"/>
          <p:nvPr/>
        </p:nvSpPr>
        <p:spPr>
          <a:xfrm>
            <a:off x="1798638" y="1727200"/>
            <a:ext cx="5272087" cy="3694113"/>
          </a:xfrm>
          <a:prstGeom prst="rect">
            <a:avLst/>
          </a:prstGeom>
          <a:noFill/>
        </p:spPr>
        <p:txBody>
          <a:bodyPr>
            <a:spAutoFit/>
          </a:bodyPr>
          <a:lstStyle/>
          <a:p>
            <a:pPr fontAlgn="auto">
              <a:spcBef>
                <a:spcPts val="0"/>
              </a:spcBef>
              <a:spcAft>
                <a:spcPts val="0"/>
              </a:spcAft>
              <a:defRPr/>
            </a:pPr>
            <a:r>
              <a:rPr lang="en-IN" sz="2400" u="sng" dirty="0">
                <a:effectLst>
                  <a:outerShdw blurRad="38100" dist="38100" dir="2700000" algn="tl">
                    <a:srgbClr val="000000">
                      <a:alpha val="43137"/>
                    </a:srgbClr>
                  </a:outerShdw>
                </a:effectLst>
                <a:latin typeface="+mn-lt"/>
                <a:cs typeface="+mn-cs"/>
              </a:rPr>
              <a:t>Power Curve for Sign Test :</a:t>
            </a:r>
          </a:p>
          <a:p>
            <a:pPr fontAlgn="auto">
              <a:spcBef>
                <a:spcPts val="0"/>
              </a:spcBef>
              <a:spcAft>
                <a:spcPts val="0"/>
              </a:spcAft>
              <a:defRPr/>
            </a:pPr>
            <a:endParaRPr lang="en-IN" sz="2400" u="sng" dirty="0">
              <a:effectLst>
                <a:outerShdw blurRad="38100" dist="38100" dir="2700000" algn="tl">
                  <a:srgbClr val="000000">
                    <a:alpha val="43137"/>
                  </a:srgbClr>
                </a:outerShdw>
              </a:effectLst>
              <a:latin typeface="+mn-lt"/>
              <a:cs typeface="+mn-cs"/>
            </a:endParaRPr>
          </a:p>
          <a:p>
            <a:pPr fontAlgn="auto">
              <a:spcBef>
                <a:spcPts val="0"/>
              </a:spcBef>
              <a:spcAft>
                <a:spcPts val="0"/>
              </a:spcAft>
              <a:defRPr/>
            </a:pPr>
            <a:r>
              <a:rPr lang="en-IN" sz="2400" dirty="0">
                <a:effectLst>
                  <a:outerShdw blurRad="38100" dist="38100" dir="2700000" algn="tl">
                    <a:srgbClr val="000000">
                      <a:alpha val="43137"/>
                    </a:srgbClr>
                  </a:outerShdw>
                </a:effectLst>
                <a:latin typeface="+mn-lt"/>
                <a:cs typeface="+mn-cs"/>
              </a:rPr>
              <a:t>Step 1: We simulate the values of power function from the corresponding Sign Test under certain distributions.</a:t>
            </a:r>
          </a:p>
          <a:p>
            <a:pPr fontAlgn="auto">
              <a:spcBef>
                <a:spcPts val="0"/>
              </a:spcBef>
              <a:spcAft>
                <a:spcPts val="0"/>
              </a:spcAft>
              <a:defRPr/>
            </a:pPr>
            <a:endParaRPr lang="en-IN" sz="2400" dirty="0">
              <a:effectLst>
                <a:outerShdw blurRad="38100" dist="38100" dir="2700000" algn="tl">
                  <a:srgbClr val="000000">
                    <a:alpha val="43137"/>
                  </a:srgbClr>
                </a:outerShdw>
              </a:effectLst>
              <a:latin typeface="+mn-lt"/>
              <a:cs typeface="+mn-cs"/>
            </a:endParaRPr>
          </a:p>
          <a:p>
            <a:pPr fontAlgn="auto">
              <a:spcBef>
                <a:spcPts val="0"/>
              </a:spcBef>
              <a:spcAft>
                <a:spcPts val="0"/>
              </a:spcAft>
              <a:defRPr/>
            </a:pPr>
            <a:r>
              <a:rPr lang="en-IN" sz="2400" dirty="0">
                <a:effectLst>
                  <a:outerShdw blurRad="38100" dist="38100" dir="2700000" algn="tl">
                    <a:srgbClr val="000000">
                      <a:alpha val="43137"/>
                    </a:srgbClr>
                  </a:outerShdw>
                </a:effectLst>
                <a:latin typeface="+mn-lt"/>
                <a:cs typeface="+mn-cs"/>
              </a:rPr>
              <a:t>Step 2: We plot the power curves and make a comparison over several sample sizes.</a:t>
            </a:r>
            <a:endParaRPr lang="en-IN" sz="2400" dirty="0">
              <a:latin typeface="+mn-lt"/>
              <a:cs typeface="+mn-cs"/>
            </a:endParaRPr>
          </a:p>
          <a:p>
            <a:pPr fontAlgn="auto">
              <a:spcBef>
                <a:spcPts val="0"/>
              </a:spcBef>
              <a:spcAft>
                <a:spcPts val="0"/>
              </a:spcAft>
              <a:defRPr/>
            </a:pPr>
            <a:endParaRPr lang="en-IN" u="sng" dirty="0">
              <a:effectLst>
                <a:outerShdw blurRad="38100" dist="38100" dir="2700000" algn="tl">
                  <a:srgbClr val="000000">
                    <a:alpha val="43137"/>
                  </a:srgbClr>
                </a:outerShdw>
              </a:effectLst>
              <a:latin typeface="+mn-lt"/>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192024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7" name="TextBox 6">
            <a:extLst>
              <a:ext uri="{FF2B5EF4-FFF2-40B4-BE49-F238E27FC236}"/>
            </a:extLst>
          </p:cNvPr>
          <p:cNvSpPr txBox="1"/>
          <p:nvPr/>
        </p:nvSpPr>
        <p:spPr>
          <a:xfrm>
            <a:off x="9896475" y="2082800"/>
            <a:ext cx="984250" cy="461963"/>
          </a:xfrm>
          <a:prstGeom prst="rect">
            <a:avLst/>
          </a:prstGeom>
          <a:noFill/>
        </p:spPr>
        <p:txBody>
          <a:bodyPr>
            <a:spAutoFit/>
          </a:bodyPr>
          <a:lstStyle/>
          <a:p>
            <a:pPr fontAlgn="auto">
              <a:spcBef>
                <a:spcPts val="0"/>
              </a:spcBef>
              <a:spcAft>
                <a:spcPts val="0"/>
              </a:spcAft>
              <a:defRPr/>
            </a:pPr>
            <a:r>
              <a:rPr lang="en-IN" sz="2400" dirty="0">
                <a:solidFill>
                  <a:schemeClr val="tx2">
                    <a:lumMod val="75000"/>
                  </a:schemeClr>
                </a:solidFill>
                <a:latin typeface="Baskerville Old Face" panose="02020602080505020303" pitchFamily="18" charset="0"/>
                <a:cs typeface="+mn-cs"/>
              </a:rPr>
              <a:t>N(µ,1)</a:t>
            </a:r>
            <a:endParaRPr lang="en-IN" dirty="0">
              <a:solidFill>
                <a:schemeClr val="tx2">
                  <a:lumMod val="75000"/>
                </a:schemeClr>
              </a:solidFill>
              <a:latin typeface="Baskerville Old Face" panose="02020602080505020303" pitchFamily="18" charset="0"/>
              <a:cs typeface="+mn-cs"/>
            </a:endParaRPr>
          </a:p>
        </p:txBody>
      </p:sp>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0" y="0"/>
            <a:ext cx="8747760" cy="5320145"/>
          </a:xfrm>
          <a:prstGeom prst="rect">
            <a:avLst/>
          </a:prstGeom>
          <a:effectLst>
            <a:glow rad="139700">
              <a:schemeClr val="tx2">
                <a:alpha val="40000"/>
              </a:schemeClr>
            </a:glow>
            <a:softEdge rad="50800"/>
          </a:effectLst>
        </p:spPr>
      </p:pic>
      <p:sp>
        <p:nvSpPr>
          <p:cNvPr id="190471" name="TextBox 1"/>
          <p:cNvSpPr txBox="1">
            <a:spLocks noChangeArrowheads="1"/>
          </p:cNvSpPr>
          <p:nvPr/>
        </p:nvSpPr>
        <p:spPr bwMode="auto">
          <a:xfrm>
            <a:off x="153988" y="5700713"/>
            <a:ext cx="10118725" cy="646112"/>
          </a:xfrm>
          <a:prstGeom prst="rect">
            <a:avLst/>
          </a:prstGeom>
          <a:noFill/>
          <a:ln w="9525">
            <a:noFill/>
            <a:miter lim="800000"/>
            <a:headEnd/>
            <a:tailEnd/>
          </a:ln>
        </p:spPr>
        <p:txBody>
          <a:bodyPr>
            <a:spAutoFit/>
          </a:bodyPr>
          <a:lstStyle/>
          <a:p>
            <a:r>
              <a:rPr lang="en-US">
                <a:latin typeface="Tw Cen MT" pitchFamily="34" charset="0"/>
              </a:rPr>
              <a:t>In the normal distribution as value of µ is increasing we are more deviating from our null hypothesis assumption, So power of the test increases.</a:t>
            </a:r>
            <a:endParaRPr lang="en-IN">
              <a:latin typeface="Tw Cen MT"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210312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91493" name="TextBox 6"/>
          <p:cNvSpPr txBox="1">
            <a:spLocks noChangeArrowheads="1"/>
          </p:cNvSpPr>
          <p:nvPr/>
        </p:nvSpPr>
        <p:spPr bwMode="auto">
          <a:xfrm>
            <a:off x="9693275" y="2082800"/>
            <a:ext cx="1757363" cy="400050"/>
          </a:xfrm>
          <a:prstGeom prst="rect">
            <a:avLst/>
          </a:prstGeom>
          <a:noFill/>
          <a:ln w="9525">
            <a:noFill/>
            <a:miter lim="800000"/>
            <a:headEnd/>
            <a:tailEnd/>
          </a:ln>
        </p:spPr>
        <p:txBody>
          <a:bodyPr>
            <a:spAutoFit/>
          </a:bodyPr>
          <a:lstStyle/>
          <a:p>
            <a:r>
              <a:rPr lang="en-IN" sz="2000">
                <a:solidFill>
                  <a:srgbClr val="22FFFF"/>
                </a:solidFill>
                <a:latin typeface="Baskerville Old Face" pitchFamily="18" charset="0"/>
              </a:rPr>
              <a:t>Unif(µ-1, µ+1)</a:t>
            </a:r>
            <a:endParaRPr lang="en-IN" sz="1600">
              <a:solidFill>
                <a:srgbClr val="22FFFF"/>
              </a:solidFill>
              <a:latin typeface="Baskerville Old Face" pitchFamily="18" charset="0"/>
            </a:endParaRPr>
          </a:p>
        </p:txBody>
      </p:sp>
      <p:pic>
        <p:nvPicPr>
          <p:cNvPr id="8" name="Picture 7">
            <a:extLst>
              <a:ext uri="{FF2B5EF4-FFF2-40B4-BE49-F238E27FC236}"/>
            </a:extLst>
          </p:cNvPr>
          <p:cNvPicPr>
            <a:picLocks noChangeAspect="1"/>
          </p:cNvPicPr>
          <p:nvPr/>
        </p:nvPicPr>
        <p:blipFill>
          <a:blip r:embed="rId2">
            <a:extLst>
              <a:ext uri="{BEBA8EAE-BF5A-486C-A8C5-ECC9F3942E4B}"/>
            </a:extLst>
          </a:blip>
          <a:stretch>
            <a:fillRect/>
          </a:stretch>
        </p:blipFill>
        <p:spPr>
          <a:xfrm>
            <a:off x="0" y="0"/>
            <a:ext cx="8453120" cy="5657850"/>
          </a:xfrm>
          <a:prstGeom prst="rect">
            <a:avLst/>
          </a:prstGeom>
          <a:effectLst>
            <a:glow rad="254000">
              <a:schemeClr val="tx2">
                <a:alpha val="57000"/>
              </a:schemeClr>
            </a:glow>
            <a:softEdge rad="0"/>
          </a:effectLst>
        </p:spPr>
      </p:pic>
      <p:sp>
        <p:nvSpPr>
          <p:cNvPr id="191495" name="TextBox 1"/>
          <p:cNvSpPr txBox="1">
            <a:spLocks noChangeArrowheads="1"/>
          </p:cNvSpPr>
          <p:nvPr/>
        </p:nvSpPr>
        <p:spPr bwMode="auto">
          <a:xfrm>
            <a:off x="296863" y="5902325"/>
            <a:ext cx="8526462" cy="368300"/>
          </a:xfrm>
          <a:prstGeom prst="rect">
            <a:avLst/>
          </a:prstGeom>
          <a:noFill/>
          <a:ln w="9525">
            <a:noFill/>
            <a:miter lim="800000"/>
            <a:headEnd/>
            <a:tailEnd/>
          </a:ln>
        </p:spPr>
        <p:txBody>
          <a:bodyPr>
            <a:spAutoFit/>
          </a:bodyPr>
          <a:lstStyle/>
          <a:p>
            <a:r>
              <a:rPr lang="en-US">
                <a:latin typeface="Tw Cen MT" pitchFamily="34" charset="0"/>
              </a:rPr>
              <a:t>The same thing we can see for uniform distribution for the sample size n=10,25,40,60</a:t>
            </a:r>
            <a:endParaRPr lang="en-IN">
              <a:latin typeface="Tw Cen MT"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217424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92517" name="TextBox 6"/>
          <p:cNvSpPr txBox="1">
            <a:spLocks noChangeArrowheads="1"/>
          </p:cNvSpPr>
          <p:nvPr/>
        </p:nvSpPr>
        <p:spPr bwMode="auto">
          <a:xfrm>
            <a:off x="9712325" y="2082800"/>
            <a:ext cx="1809750" cy="461963"/>
          </a:xfrm>
          <a:prstGeom prst="rect">
            <a:avLst/>
          </a:prstGeom>
          <a:noFill/>
          <a:ln w="9525">
            <a:noFill/>
            <a:miter lim="800000"/>
            <a:headEnd/>
            <a:tailEnd/>
          </a:ln>
        </p:spPr>
        <p:txBody>
          <a:bodyPr>
            <a:spAutoFit/>
          </a:bodyPr>
          <a:lstStyle/>
          <a:p>
            <a:r>
              <a:rPr lang="en-IN" sz="2400">
                <a:solidFill>
                  <a:srgbClr val="22FFFF"/>
                </a:solidFill>
                <a:latin typeface="Baskerville Old Face" pitchFamily="18" charset="0"/>
              </a:rPr>
              <a:t>Logistic(µ,1)</a:t>
            </a:r>
            <a:endParaRPr lang="en-IN">
              <a:solidFill>
                <a:srgbClr val="22FFFF"/>
              </a:solidFill>
              <a:latin typeface="Baskerville Old Face" pitchFamily="18" charset="0"/>
            </a:endParaRP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112684" y="241547"/>
            <a:ext cx="8239760" cy="5458609"/>
          </a:xfrm>
          <a:prstGeom prst="rect">
            <a:avLst/>
          </a:prstGeom>
          <a:effectLst>
            <a:glow rad="469900">
              <a:schemeClr val="tx2">
                <a:alpha val="40000"/>
              </a:schemeClr>
            </a:glow>
          </a:effectLst>
        </p:spPr>
      </p:pic>
      <p:sp>
        <p:nvSpPr>
          <p:cNvPr id="192519" name="TextBox 2"/>
          <p:cNvSpPr txBox="1">
            <a:spLocks noChangeArrowheads="1"/>
          </p:cNvSpPr>
          <p:nvPr/>
        </p:nvSpPr>
        <p:spPr bwMode="auto">
          <a:xfrm>
            <a:off x="214313" y="6032500"/>
            <a:ext cx="8137525" cy="369888"/>
          </a:xfrm>
          <a:prstGeom prst="rect">
            <a:avLst/>
          </a:prstGeom>
          <a:noFill/>
          <a:ln w="9525">
            <a:noFill/>
            <a:miter lim="800000"/>
            <a:headEnd/>
            <a:tailEnd/>
          </a:ln>
        </p:spPr>
        <p:txBody>
          <a:bodyPr>
            <a:spAutoFit/>
          </a:bodyPr>
          <a:lstStyle/>
          <a:p>
            <a:r>
              <a:rPr lang="en-US">
                <a:latin typeface="Tw Cen MT" pitchFamily="34" charset="0"/>
              </a:rPr>
              <a:t>For logistic distribution also power will go to 1 as n increases but at slower rate.</a:t>
            </a:r>
            <a:endParaRPr lang="en-IN">
              <a:latin typeface="Tw Cen MT"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192024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93541" name="TextBox 6"/>
          <p:cNvSpPr txBox="1">
            <a:spLocks noChangeArrowheads="1"/>
          </p:cNvSpPr>
          <p:nvPr/>
        </p:nvSpPr>
        <p:spPr bwMode="auto">
          <a:xfrm>
            <a:off x="9896475" y="2082800"/>
            <a:ext cx="1258888" cy="461963"/>
          </a:xfrm>
          <a:prstGeom prst="rect">
            <a:avLst/>
          </a:prstGeom>
          <a:noFill/>
          <a:ln w="9525">
            <a:noFill/>
            <a:miter lim="800000"/>
            <a:headEnd/>
            <a:tailEnd/>
          </a:ln>
        </p:spPr>
        <p:txBody>
          <a:bodyPr>
            <a:spAutoFit/>
          </a:bodyPr>
          <a:lstStyle/>
          <a:p>
            <a:r>
              <a:rPr lang="en-IN" sz="2400">
                <a:solidFill>
                  <a:srgbClr val="22FFFF"/>
                </a:solidFill>
                <a:latin typeface="Baskerville Old Face" pitchFamily="18" charset="0"/>
              </a:rPr>
              <a:t>DE(µ,1)</a:t>
            </a:r>
            <a:endParaRPr lang="en-IN">
              <a:solidFill>
                <a:srgbClr val="22FFFF"/>
              </a:solidFill>
              <a:latin typeface="Baskerville Old Face" pitchFamily="18" charset="0"/>
            </a:endParaRPr>
          </a:p>
        </p:txBody>
      </p:sp>
      <p:pic>
        <p:nvPicPr>
          <p:cNvPr id="2" name="Picture 1">
            <a:extLst>
              <a:ext uri="{FF2B5EF4-FFF2-40B4-BE49-F238E27FC236}"/>
            </a:extLst>
          </p:cNvPr>
          <p:cNvPicPr>
            <a:picLocks noChangeAspect="1"/>
          </p:cNvPicPr>
          <p:nvPr/>
        </p:nvPicPr>
        <p:blipFill>
          <a:blip r:embed="rId2">
            <a:extLst>
              <a:ext uri="{BEBA8EAE-BF5A-486C-A8C5-ECC9F3942E4B}"/>
            </a:extLst>
          </a:blip>
          <a:stretch>
            <a:fillRect/>
          </a:stretch>
        </p:blipFill>
        <p:spPr>
          <a:xfrm>
            <a:off x="158865" y="241549"/>
            <a:ext cx="8188960" cy="5494234"/>
          </a:xfrm>
          <a:prstGeom prst="rect">
            <a:avLst/>
          </a:prstGeom>
          <a:effectLst>
            <a:glow rad="393700">
              <a:schemeClr val="tx2">
                <a:alpha val="40000"/>
              </a:schemeClr>
            </a:glow>
          </a:effectLst>
        </p:spPr>
      </p:pic>
      <p:sp>
        <p:nvSpPr>
          <p:cNvPr id="193543" name="TextBox 2"/>
          <p:cNvSpPr txBox="1">
            <a:spLocks noChangeArrowheads="1"/>
          </p:cNvSpPr>
          <p:nvPr/>
        </p:nvSpPr>
        <p:spPr bwMode="auto">
          <a:xfrm>
            <a:off x="331788" y="6103938"/>
            <a:ext cx="7600950" cy="369887"/>
          </a:xfrm>
          <a:prstGeom prst="rect">
            <a:avLst/>
          </a:prstGeom>
          <a:noFill/>
          <a:ln w="9525">
            <a:noFill/>
            <a:miter lim="800000"/>
            <a:headEnd/>
            <a:tailEnd/>
          </a:ln>
        </p:spPr>
        <p:txBody>
          <a:bodyPr>
            <a:spAutoFit/>
          </a:bodyPr>
          <a:lstStyle/>
          <a:p>
            <a:r>
              <a:rPr lang="en-US">
                <a:latin typeface="Tw Cen MT" pitchFamily="34" charset="0"/>
              </a:rPr>
              <a:t>By the same logic we will say power will goes to 1 as n increases</a:t>
            </a:r>
            <a:endParaRPr lang="en-IN">
              <a:latin typeface="Tw Cen MT"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192024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94565" name="TextBox 6"/>
          <p:cNvSpPr txBox="1">
            <a:spLocks noChangeArrowheads="1"/>
          </p:cNvSpPr>
          <p:nvPr/>
        </p:nvSpPr>
        <p:spPr bwMode="auto">
          <a:xfrm>
            <a:off x="9896475" y="2082800"/>
            <a:ext cx="1177925" cy="461963"/>
          </a:xfrm>
          <a:prstGeom prst="rect">
            <a:avLst/>
          </a:prstGeom>
          <a:noFill/>
          <a:ln w="9525">
            <a:noFill/>
            <a:miter lim="800000"/>
            <a:headEnd/>
            <a:tailEnd/>
          </a:ln>
        </p:spPr>
        <p:txBody>
          <a:bodyPr>
            <a:spAutoFit/>
          </a:bodyPr>
          <a:lstStyle/>
          <a:p>
            <a:r>
              <a:rPr lang="en-IN" sz="2400">
                <a:solidFill>
                  <a:srgbClr val="22FFFF"/>
                </a:solidFill>
                <a:latin typeface="Baskerville Old Face" pitchFamily="18" charset="0"/>
              </a:rPr>
              <a:t>SE(µ,1)</a:t>
            </a:r>
            <a:endParaRPr lang="en-IN">
              <a:solidFill>
                <a:srgbClr val="22FFFF"/>
              </a:solidFill>
              <a:latin typeface="Baskerville Old Face" pitchFamily="18" charset="0"/>
            </a:endParaRPr>
          </a:p>
        </p:txBody>
      </p:sp>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113211" y="148590"/>
            <a:ext cx="8910320" cy="5587192"/>
          </a:xfrm>
          <a:prstGeom prst="rect">
            <a:avLst/>
          </a:prstGeom>
          <a:effectLst>
            <a:glow rad="393700">
              <a:schemeClr val="tx2">
                <a:alpha val="54000"/>
              </a:schemeClr>
            </a:glow>
          </a:effectLst>
        </p:spPr>
      </p:pic>
      <p:sp>
        <p:nvSpPr>
          <p:cNvPr id="194567" name="TextBox 1"/>
          <p:cNvSpPr txBox="1">
            <a:spLocks noChangeArrowheads="1"/>
          </p:cNvSpPr>
          <p:nvPr/>
        </p:nvSpPr>
        <p:spPr bwMode="auto">
          <a:xfrm>
            <a:off x="238125" y="6021388"/>
            <a:ext cx="7991475" cy="646112"/>
          </a:xfrm>
          <a:prstGeom prst="rect">
            <a:avLst/>
          </a:prstGeom>
          <a:noFill/>
          <a:ln w="9525">
            <a:noFill/>
            <a:miter lim="800000"/>
            <a:headEnd/>
            <a:tailEnd/>
          </a:ln>
        </p:spPr>
        <p:txBody>
          <a:bodyPr>
            <a:spAutoFit/>
          </a:bodyPr>
          <a:lstStyle/>
          <a:p>
            <a:r>
              <a:rPr lang="en-US">
                <a:latin typeface="Tw Cen MT" pitchFamily="34" charset="0"/>
              </a:rPr>
              <a:t>When the value of mu is negative the power is 0, at mu 0 the power Abruptly goes to one.</a:t>
            </a:r>
            <a:endParaRPr lang="en-IN">
              <a:latin typeface="Tw Cen MT"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CONTENT </a:t>
            </a:r>
          </a:p>
        </p:txBody>
      </p:sp>
      <p:sp>
        <p:nvSpPr>
          <p:cNvPr id="7" name="TextBox 6">
            <a:extLst>
              <a:ext uri="{FF2B5EF4-FFF2-40B4-BE49-F238E27FC236}"/>
            </a:extLst>
          </p:cNvPr>
          <p:cNvSpPr txBox="1"/>
          <p:nvPr/>
        </p:nvSpPr>
        <p:spPr>
          <a:xfrm>
            <a:off x="1096963" y="2828925"/>
            <a:ext cx="10712450" cy="1200150"/>
          </a:xfrm>
          <a:prstGeom prst="rect">
            <a:avLst/>
          </a:prstGeom>
          <a:noFill/>
        </p:spPr>
        <p:txBody>
          <a:bodyPr>
            <a:spAutoFit/>
          </a:bodyPr>
          <a:lstStyle/>
          <a:p>
            <a:pPr marL="285750" indent="-285750" fontAlgn="auto">
              <a:spcBef>
                <a:spcPts val="0"/>
              </a:spcBef>
              <a:spcAft>
                <a:spcPts val="0"/>
              </a:spcAft>
              <a:buFont typeface="Arial" panose="020B0604020202020204" pitchFamily="34" charset="0"/>
              <a:buChar char="•"/>
              <a:defRPr/>
            </a:pPr>
            <a:r>
              <a:rPr lang="en-IN" dirty="0">
                <a:latin typeface="+mj-lt"/>
                <a:cs typeface="+mn-cs"/>
              </a:rPr>
              <a:t>Brief Description of Sign Test</a:t>
            </a:r>
          </a:p>
          <a:p>
            <a:pPr marL="285750" indent="-285750" fontAlgn="auto">
              <a:spcBef>
                <a:spcPts val="0"/>
              </a:spcBef>
              <a:spcAft>
                <a:spcPts val="0"/>
              </a:spcAft>
              <a:buFont typeface="Arial" panose="020B0604020202020204" pitchFamily="34" charset="0"/>
              <a:buChar char="•"/>
              <a:defRPr/>
            </a:pPr>
            <a:r>
              <a:rPr lang="en-IN" dirty="0">
                <a:latin typeface="+mj-lt"/>
                <a:cs typeface="+mn-cs"/>
              </a:rPr>
              <a:t>Study of Simulated Size and Power</a:t>
            </a:r>
          </a:p>
          <a:p>
            <a:pPr marL="285750" indent="-285750" fontAlgn="auto">
              <a:spcBef>
                <a:spcPts val="0"/>
              </a:spcBef>
              <a:spcAft>
                <a:spcPts val="0"/>
              </a:spcAft>
              <a:buFont typeface="Arial" panose="020B0604020202020204" pitchFamily="34" charset="0"/>
              <a:buChar char="•"/>
              <a:defRPr/>
            </a:pPr>
            <a:r>
              <a:rPr lang="en-IN" dirty="0">
                <a:latin typeface="+mj-lt"/>
                <a:cs typeface="+mn-cs"/>
              </a:rPr>
              <a:t>Asymptotic Behaviour</a:t>
            </a:r>
          </a:p>
          <a:p>
            <a:pPr marL="285750" indent="-285750" fontAlgn="auto">
              <a:spcBef>
                <a:spcPts val="0"/>
              </a:spcBef>
              <a:spcAft>
                <a:spcPts val="0"/>
              </a:spcAft>
              <a:buFont typeface="Arial" panose="020B0604020202020204" pitchFamily="34" charset="0"/>
              <a:buChar char="•"/>
              <a:defRPr/>
            </a:pPr>
            <a:r>
              <a:rPr lang="en-IN" dirty="0">
                <a:latin typeface="+mj-lt"/>
                <a:cs typeface="+mn-cs"/>
              </a:rPr>
              <a:t>A real life Testing Problem</a:t>
            </a:r>
          </a:p>
        </p:txBody>
      </p:sp>
      <p:pic>
        <p:nvPicPr>
          <p:cNvPr id="9" name="Graphic 8" descr="Stopwatch">
            <a:extLst>
              <a:ext uri="{FF2B5EF4-FFF2-40B4-BE49-F238E27FC236}"/>
            </a:extLst>
          </p:cNvPr>
          <p:cNvPicPr>
            <a:picLocks noChangeAspect="1"/>
          </p:cNvPicPr>
          <p:nvPr/>
        </p:nvPicPr>
        <p:blipFill>
          <a:blip r:embed="rId3">
            <a:extLst>
              <a:ext uri="{96DAC541-7B7A-43D3-8B79-37D633B846F1}"/>
            </a:extLst>
          </a:blip>
          <a:stretch>
            <a:fillRect/>
          </a:stretch>
        </p:blipFill>
        <p:spPr>
          <a:xfrm>
            <a:off x="9286775" y="822960"/>
            <a:ext cx="914400" cy="9144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195"/>
          </a:schemeClr>
        </a:solidFill>
        <a:effectLst/>
      </p:bgPr>
    </p:bg>
    <p:spTree>
      <p:nvGrpSpPr>
        <p:cNvPr id="1" name=""/>
        <p:cNvGrpSpPr/>
        <p:nvPr/>
      </p:nvGrpSpPr>
      <p:grpSpPr>
        <a:xfrm>
          <a:off x="0" y="0"/>
          <a:ext cx="0" cy="0"/>
          <a:chOff x="0" y="0"/>
          <a:chExt cx="0" cy="0"/>
        </a:xfrm>
      </p:grpSpPr>
      <p:sp>
        <p:nvSpPr>
          <p:cNvPr id="6" name="Oval 5">
            <a:extLst>
              <a:ext uri="{FF2B5EF4-FFF2-40B4-BE49-F238E27FC236}"/>
            </a:extLst>
          </p:cNvPr>
          <p:cNvSpPr/>
          <p:nvPr/>
        </p:nvSpPr>
        <p:spPr>
          <a:xfrm>
            <a:off x="9489440" y="1391920"/>
            <a:ext cx="1920240" cy="1849120"/>
          </a:xfrm>
          <a:prstGeom prst="ellipse">
            <a:avLst/>
          </a:prstGeom>
          <a:solidFill>
            <a:schemeClr val="bg1">
              <a:lumMod val="65000"/>
              <a:lumOff val="35000"/>
            </a:schemeClr>
          </a:solidFill>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95589" name="TextBox 6"/>
          <p:cNvSpPr txBox="1">
            <a:spLocks noChangeArrowheads="1"/>
          </p:cNvSpPr>
          <p:nvPr/>
        </p:nvSpPr>
        <p:spPr bwMode="auto">
          <a:xfrm>
            <a:off x="9490075" y="2082800"/>
            <a:ext cx="2020888" cy="461963"/>
          </a:xfrm>
          <a:prstGeom prst="rect">
            <a:avLst/>
          </a:prstGeom>
          <a:noFill/>
          <a:ln w="9525">
            <a:noFill/>
            <a:miter lim="800000"/>
            <a:headEnd/>
            <a:tailEnd/>
          </a:ln>
        </p:spPr>
        <p:txBody>
          <a:bodyPr>
            <a:spAutoFit/>
          </a:bodyPr>
          <a:lstStyle/>
          <a:p>
            <a:r>
              <a:rPr lang="en-IN" sz="2400">
                <a:solidFill>
                  <a:srgbClr val="22FFFF"/>
                </a:solidFill>
                <a:latin typeface="Baskerville Old Face" pitchFamily="18" charset="0"/>
              </a:rPr>
              <a:t>Unif(t-3,t+1)</a:t>
            </a:r>
            <a:endParaRPr lang="en-IN">
              <a:solidFill>
                <a:srgbClr val="22FFFF"/>
              </a:solidFill>
              <a:latin typeface="Baskerville Old Face" pitchFamily="18" charset="0"/>
            </a:endParaRPr>
          </a:p>
        </p:txBody>
      </p:sp>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97906" y="255691"/>
            <a:ext cx="9022080" cy="5183208"/>
          </a:xfrm>
          <a:prstGeom prst="rect">
            <a:avLst/>
          </a:prstGeom>
          <a:effectLst>
            <a:glow rad="203200">
              <a:schemeClr val="tx2">
                <a:alpha val="58000"/>
              </a:schemeClr>
            </a:glow>
          </a:effectLst>
        </p:spPr>
      </p:pic>
      <p:sp>
        <p:nvSpPr>
          <p:cNvPr id="195591" name="TextBox 1"/>
          <p:cNvSpPr txBox="1">
            <a:spLocks noChangeArrowheads="1"/>
          </p:cNvSpPr>
          <p:nvPr/>
        </p:nvSpPr>
        <p:spPr bwMode="auto">
          <a:xfrm>
            <a:off x="98425" y="5676900"/>
            <a:ext cx="10031413" cy="646113"/>
          </a:xfrm>
          <a:prstGeom prst="rect">
            <a:avLst/>
          </a:prstGeom>
          <a:noFill/>
          <a:ln w="9525">
            <a:noFill/>
            <a:miter lim="800000"/>
            <a:headEnd/>
            <a:tailEnd/>
          </a:ln>
        </p:spPr>
        <p:txBody>
          <a:bodyPr>
            <a:spAutoFit/>
          </a:bodyPr>
          <a:lstStyle/>
          <a:p>
            <a:r>
              <a:rPr lang="en-US">
                <a:latin typeface="Tw Cen MT" pitchFamily="34" charset="0"/>
              </a:rPr>
              <a:t>Taking different interval in uniform distribution, if we want to check the power of the distribution it also goes to 1, depending on the interval of the uniform distribution the rate of power convergence will change</a:t>
            </a:r>
            <a:endParaRPr lang="en-IN">
              <a:latin typeface="Tw Cen MT"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693738" y="693738"/>
            <a:ext cx="5745162" cy="3692525"/>
          </a:xfrm>
          <a:prstGeom prst="rect">
            <a:avLst/>
          </a:prstGeom>
          <a:noFill/>
        </p:spPr>
        <p:txBody>
          <a:bodyPr>
            <a:spAutoFit/>
          </a:bodyPr>
          <a:lstStyle/>
          <a:p>
            <a:pPr marL="285750" indent="-285750" fontAlgn="auto">
              <a:spcBef>
                <a:spcPts val="0"/>
              </a:spcBef>
              <a:spcAft>
                <a:spcPts val="0"/>
              </a:spcAft>
              <a:buFont typeface="Wingdings" panose="05000000000000000000" pitchFamily="2" charset="2"/>
              <a:buChar char="q"/>
              <a:defRPr/>
            </a:pPr>
            <a:r>
              <a:rPr lang="en-US" u="sng" dirty="0">
                <a:latin typeface="+mn-lt"/>
                <a:cs typeface="+mn-cs"/>
              </a:rPr>
              <a:t>DISTRIBUTION FREE NATURE OF SIGN STATISTIC :</a:t>
            </a:r>
          </a:p>
          <a:p>
            <a:pPr marL="285750" indent="-285750" fontAlgn="auto">
              <a:spcBef>
                <a:spcPts val="0"/>
              </a:spcBef>
              <a:spcAft>
                <a:spcPts val="0"/>
              </a:spcAft>
              <a:buFont typeface="Wingdings" panose="05000000000000000000" pitchFamily="2" charset="2"/>
              <a:buChar char="q"/>
              <a:defRPr/>
            </a:pPr>
            <a:endParaRPr lang="en-US" dirty="0">
              <a:latin typeface="+mn-lt"/>
              <a:cs typeface="+mn-cs"/>
            </a:endParaRP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Step 1 : We simulate n observations under a continuous distribution F and obtain the value of Sign Statistic.</a:t>
            </a: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Step 2: This is repeated m times and Relative Frequency plot is obtained from the data.</a:t>
            </a:r>
          </a:p>
          <a:p>
            <a:pPr fontAlgn="auto">
              <a:spcBef>
                <a:spcPts val="0"/>
              </a:spcBef>
              <a:spcAft>
                <a:spcPts val="0"/>
              </a:spcAft>
              <a:defRPr/>
            </a:pPr>
            <a:endParaRPr lang="en-US" dirty="0">
              <a:latin typeface="+mn-lt"/>
              <a:cs typeface="+mn-cs"/>
            </a:endParaRPr>
          </a:p>
          <a:p>
            <a:pPr fontAlgn="auto">
              <a:spcBef>
                <a:spcPts val="0"/>
              </a:spcBef>
              <a:spcAft>
                <a:spcPts val="0"/>
              </a:spcAft>
              <a:defRPr/>
            </a:pPr>
            <a:r>
              <a:rPr lang="en-US" dirty="0">
                <a:latin typeface="+mn-lt"/>
                <a:cs typeface="+mn-cs"/>
              </a:rPr>
              <a:t>Step 3: It is graphically verified that under different underlying null distributions, the density plot does not change its basic nature(size, shape etc.)</a:t>
            </a:r>
            <a:endParaRPr lang="en-IN" dirty="0">
              <a:latin typeface="+mn-lt"/>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20">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197634" name="TextBox 3"/>
          <p:cNvSpPr txBox="1">
            <a:spLocks noChangeArrowheads="1"/>
          </p:cNvSpPr>
          <p:nvPr/>
        </p:nvSpPr>
        <p:spPr bwMode="auto">
          <a:xfrm>
            <a:off x="3322638" y="1858963"/>
            <a:ext cx="6938962" cy="739775"/>
          </a:xfrm>
          <a:prstGeom prst="rect">
            <a:avLst/>
          </a:prstGeom>
          <a:noFill/>
          <a:ln w="9525">
            <a:noFill/>
            <a:miter lim="800000"/>
            <a:headEnd/>
            <a:tailEnd/>
          </a:ln>
        </p:spPr>
        <p:txBody>
          <a:bodyPr>
            <a:spAutoFit/>
          </a:bodyPr>
          <a:lstStyle/>
          <a:p>
            <a:r>
              <a:rPr lang="en-US" sz="2400">
                <a:latin typeface="Algerian" pitchFamily="82" charset="0"/>
              </a:rPr>
              <a:t>NULL DISTRIBUTION IS  F= N(0,1)</a:t>
            </a:r>
            <a:endParaRPr lang="en-US">
              <a:latin typeface="Algerian" pitchFamily="82" charset="0"/>
            </a:endParaRPr>
          </a:p>
          <a:p>
            <a:r>
              <a:rPr lang="en-US">
                <a:latin typeface="Rockwell" pitchFamily="18" charset="0"/>
              </a:rPr>
              <a:t>                                           </a:t>
            </a:r>
            <a:endParaRPr lang="en-IN">
              <a:latin typeface="Rockwell" pitchFamily="18" charset="0"/>
            </a:endParaRPr>
          </a:p>
        </p:txBody>
      </p:sp>
      <p:sp>
        <p:nvSpPr>
          <p:cNvPr id="5" name="Arrow: Down 4">
            <a:extLst>
              <a:ext uri="{FF2B5EF4-FFF2-40B4-BE49-F238E27FC236}"/>
            </a:extLst>
          </p:cNvPr>
          <p:cNvSpPr/>
          <p:nvPr/>
        </p:nvSpPr>
        <p:spPr>
          <a:xfrm>
            <a:off x="5546725" y="3128963"/>
            <a:ext cx="650875" cy="1493837"/>
          </a:xfrm>
          <a:prstGeom prst="downArrow">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Rounded Corners 5">
            <a:extLst>
              <a:ext uri="{FF2B5EF4-FFF2-40B4-BE49-F238E27FC236}"/>
            </a:extLst>
          </p:cNvPr>
          <p:cNvSpPr/>
          <p:nvPr/>
        </p:nvSpPr>
        <p:spPr>
          <a:xfrm>
            <a:off x="3017838" y="1443038"/>
            <a:ext cx="5689600" cy="1493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extLst>
          </p:cNvPr>
          <p:cNvPicPr>
            <a:picLocks noChangeAspect="1"/>
          </p:cNvPicPr>
          <p:nvPr/>
        </p:nvPicPr>
        <p:blipFill>
          <a:blip r:embed="rId2">
            <a:extLst>
              <a:ext uri="{BEBA8EAE-BF5A-486C-A8C5-ECC9F3942E4B}"/>
            </a:extLst>
          </a:blip>
          <a:stretch>
            <a:fillRect/>
          </a:stretch>
        </p:blipFill>
        <p:spPr>
          <a:xfrm>
            <a:off x="327258" y="386319"/>
            <a:ext cx="5768741" cy="5280961"/>
          </a:xfrm>
          <a:prstGeom prst="rect">
            <a:avLst/>
          </a:prstGeom>
          <a:effectLst>
            <a:glow rad="139700">
              <a:schemeClr val="accent6">
                <a:satMod val="175000"/>
                <a:alpha val="40000"/>
              </a:schemeClr>
            </a:glow>
          </a:effectLst>
        </p:spPr>
      </p:pic>
      <p:pic>
        <p:nvPicPr>
          <p:cNvPr id="8" name="Picture 7">
            <a:extLst>
              <a:ext uri="{FF2B5EF4-FFF2-40B4-BE49-F238E27FC236}"/>
            </a:extLst>
          </p:cNvPr>
          <p:cNvPicPr>
            <a:picLocks noChangeAspect="1"/>
          </p:cNvPicPr>
          <p:nvPr/>
        </p:nvPicPr>
        <p:blipFill>
          <a:blip r:embed="rId3">
            <a:extLst>
              <a:ext uri="{BEBA8EAE-BF5A-486C-A8C5-ECC9F3942E4B}"/>
            </a:extLst>
          </a:blip>
          <a:stretch>
            <a:fillRect/>
          </a:stretch>
        </p:blipFill>
        <p:spPr>
          <a:xfrm>
            <a:off x="6095998" y="386319"/>
            <a:ext cx="5617945" cy="5280961"/>
          </a:xfrm>
          <a:prstGeom prst="rect">
            <a:avLst/>
          </a:prstGeom>
          <a:effectLst>
            <a:glow rad="101600">
              <a:schemeClr val="accent5">
                <a:satMod val="175000"/>
                <a:alpha val="40000"/>
              </a:schemeClr>
            </a:glow>
          </a:effectLst>
        </p:spPr>
      </p:pic>
      <p:sp>
        <p:nvSpPr>
          <p:cNvPr id="9" name="TextBox 8">
            <a:extLst>
              <a:ext uri="{FF2B5EF4-FFF2-40B4-BE49-F238E27FC236}"/>
            </a:extLst>
          </p:cNvPr>
          <p:cNvSpPr txBox="1"/>
          <p:nvPr/>
        </p:nvSpPr>
        <p:spPr>
          <a:xfrm>
            <a:off x="5461000" y="5667375"/>
            <a:ext cx="1270000" cy="369888"/>
          </a:xfrm>
          <a:prstGeom prst="rect">
            <a:avLst/>
          </a:prstGeom>
          <a:noFill/>
        </p:spPr>
        <p:txBody>
          <a:bodyPr>
            <a:spAutoFit/>
          </a:bodyPr>
          <a:lstStyle/>
          <a:p>
            <a:pPr fontAlgn="auto">
              <a:spcBef>
                <a:spcPts val="0"/>
              </a:spcBef>
              <a:spcAft>
                <a:spcPts val="0"/>
              </a:spcAft>
              <a:defRPr/>
            </a:pPr>
            <a:r>
              <a:rPr lang="en-US" u="sng" dirty="0">
                <a:effectLst>
                  <a:outerShdw blurRad="38100" dist="38100" dir="2700000" algn="tl">
                    <a:srgbClr val="000000">
                      <a:alpha val="43137"/>
                    </a:srgbClr>
                  </a:outerShdw>
                </a:effectLst>
                <a:latin typeface="+mn-lt"/>
                <a:cs typeface="+mn-cs"/>
              </a:rPr>
              <a:t>n=10</a:t>
            </a:r>
            <a:endParaRPr lang="en-IN" u="sng" dirty="0">
              <a:effectLst>
                <a:outerShdw blurRad="38100" dist="38100" dir="2700000" algn="tl">
                  <a:srgbClr val="000000">
                    <a:alpha val="43137"/>
                  </a:srgbClr>
                </a:outerShdw>
              </a:effectLst>
              <a:latin typeface="+mn-lt"/>
              <a:cs typeface="+mn-cs"/>
            </a:endParaRPr>
          </a:p>
        </p:txBody>
      </p:sp>
      <p:sp>
        <p:nvSpPr>
          <p:cNvPr id="198660" name="TextBox 1"/>
          <p:cNvSpPr txBox="1">
            <a:spLocks noChangeArrowheads="1"/>
          </p:cNvSpPr>
          <p:nvPr/>
        </p:nvSpPr>
        <p:spPr bwMode="auto">
          <a:xfrm>
            <a:off x="327025" y="5973763"/>
            <a:ext cx="9345613" cy="646112"/>
          </a:xfrm>
          <a:prstGeom prst="rect">
            <a:avLst/>
          </a:prstGeom>
          <a:noFill/>
          <a:ln w="9525">
            <a:noFill/>
            <a:miter lim="800000"/>
            <a:headEnd/>
            <a:tailEnd/>
          </a:ln>
        </p:spPr>
        <p:txBody>
          <a:bodyPr>
            <a:spAutoFit/>
          </a:bodyPr>
          <a:lstStyle/>
          <a:p>
            <a:r>
              <a:rPr lang="en-US">
                <a:latin typeface="Century Gothic" pitchFamily="34" charset="0"/>
              </a:rPr>
              <a:t>Relative frequency plot of sign statistic is reasonably very closely to the density plot of binomial distribution.</a:t>
            </a:r>
            <a:endParaRPr lang="en-IN">
              <a:latin typeface="Century Gothic"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274320" y="386715"/>
            <a:ext cx="5953760" cy="5657850"/>
          </a:xfrm>
          <a:prstGeom prst="rect">
            <a:avLst/>
          </a:prstGeom>
          <a:effectLst>
            <a:glow rad="977900">
              <a:schemeClr val="accent4">
                <a:lumMod val="20000"/>
                <a:lumOff val="80000"/>
                <a:alpha val="45000"/>
              </a:schemeClr>
            </a:glow>
          </a:effectLst>
        </p:spPr>
      </p:pic>
      <p:pic>
        <p:nvPicPr>
          <p:cNvPr id="5" name="Picture 4">
            <a:extLst>
              <a:ext uri="{FF2B5EF4-FFF2-40B4-BE49-F238E27FC236}"/>
            </a:extLst>
          </p:cNvPr>
          <p:cNvPicPr>
            <a:picLocks noChangeAspect="1"/>
          </p:cNvPicPr>
          <p:nvPr/>
        </p:nvPicPr>
        <p:blipFill>
          <a:blip r:embed="rId3">
            <a:extLst>
              <a:ext uri="{BEBA8EAE-BF5A-486C-A8C5-ECC9F3942E4B}"/>
            </a:extLst>
          </a:blip>
          <a:stretch>
            <a:fillRect/>
          </a:stretch>
        </p:blipFill>
        <p:spPr>
          <a:xfrm>
            <a:off x="6410960" y="386715"/>
            <a:ext cx="5506720" cy="5657850"/>
          </a:xfrm>
          <a:prstGeom prst="rect">
            <a:avLst/>
          </a:prstGeom>
          <a:effectLst>
            <a:glow rad="127000">
              <a:schemeClr val="accent4">
                <a:lumMod val="40000"/>
                <a:lumOff val="60000"/>
                <a:alpha val="51000"/>
              </a:schemeClr>
            </a:glow>
          </a:effectLst>
        </p:spPr>
      </p:pic>
      <p:sp>
        <p:nvSpPr>
          <p:cNvPr id="6" name="TextBox 5">
            <a:extLst>
              <a:ext uri="{FF2B5EF4-FFF2-40B4-BE49-F238E27FC236}"/>
            </a:extLst>
          </p:cNvPr>
          <p:cNvSpPr txBox="1"/>
          <p:nvPr/>
        </p:nvSpPr>
        <p:spPr>
          <a:xfrm>
            <a:off x="5953125" y="6102350"/>
            <a:ext cx="1098550" cy="368300"/>
          </a:xfrm>
          <a:prstGeom prst="rect">
            <a:avLst/>
          </a:prstGeom>
          <a:noFill/>
        </p:spPr>
        <p:txBody>
          <a:bodyPr>
            <a:spAutoFit/>
          </a:bodyPr>
          <a:lstStyle/>
          <a:p>
            <a:pPr fontAlgn="auto">
              <a:spcBef>
                <a:spcPts val="0"/>
              </a:spcBef>
              <a:spcAft>
                <a:spcPts val="0"/>
              </a:spcAft>
              <a:defRPr/>
            </a:pPr>
            <a:r>
              <a:rPr lang="en-US" u="sng" dirty="0">
                <a:effectLst>
                  <a:outerShdw blurRad="38100" dist="38100" dir="2700000" algn="tl">
                    <a:srgbClr val="000000">
                      <a:alpha val="43137"/>
                    </a:srgbClr>
                  </a:outerShdw>
                </a:effectLst>
                <a:latin typeface="+mn-lt"/>
                <a:cs typeface="+mn-cs"/>
              </a:rPr>
              <a:t>n=20</a:t>
            </a:r>
            <a:endParaRPr lang="en-IN" u="sng" dirty="0">
              <a:effectLst>
                <a:outerShdw blurRad="38100" dist="38100" dir="2700000" algn="tl">
                  <a:srgbClr val="000000">
                    <a:alpha val="43137"/>
                  </a:srgbClr>
                </a:outerShdw>
              </a:effectLst>
              <a:latin typeface="+mn-lt"/>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314960" y="281421"/>
            <a:ext cx="5648960" cy="5240605"/>
          </a:xfrm>
          <a:prstGeom prst="rect">
            <a:avLst/>
          </a:prstGeom>
          <a:effectLst>
            <a:glow rad="127000">
              <a:schemeClr val="accent1">
                <a:lumMod val="20000"/>
                <a:lumOff val="80000"/>
              </a:schemeClr>
            </a:glow>
          </a:effectLst>
        </p:spPr>
      </p:pic>
      <p:pic>
        <p:nvPicPr>
          <p:cNvPr id="5" name="Picture 4">
            <a:extLst>
              <a:ext uri="{FF2B5EF4-FFF2-40B4-BE49-F238E27FC236}"/>
            </a:extLst>
          </p:cNvPr>
          <p:cNvPicPr>
            <a:picLocks noChangeAspect="1"/>
          </p:cNvPicPr>
          <p:nvPr/>
        </p:nvPicPr>
        <p:blipFill>
          <a:blip r:embed="rId3">
            <a:extLst>
              <a:ext uri="{BEBA8EAE-BF5A-486C-A8C5-ECC9F3942E4B}"/>
            </a:extLst>
          </a:blip>
          <a:stretch>
            <a:fillRect/>
          </a:stretch>
        </p:blipFill>
        <p:spPr>
          <a:xfrm>
            <a:off x="6096000" y="281421"/>
            <a:ext cx="5648960" cy="5240605"/>
          </a:xfrm>
          <a:prstGeom prst="rect">
            <a:avLst/>
          </a:prstGeom>
          <a:effectLst>
            <a:glow rad="584200">
              <a:schemeClr val="accent4">
                <a:lumMod val="40000"/>
                <a:lumOff val="60000"/>
                <a:alpha val="22000"/>
              </a:schemeClr>
            </a:glow>
          </a:effectLst>
        </p:spPr>
      </p:pic>
      <p:sp>
        <p:nvSpPr>
          <p:cNvPr id="6" name="TextBox 5">
            <a:extLst>
              <a:ext uri="{FF2B5EF4-FFF2-40B4-BE49-F238E27FC236}"/>
            </a:extLst>
          </p:cNvPr>
          <p:cNvSpPr txBox="1"/>
          <p:nvPr/>
        </p:nvSpPr>
        <p:spPr>
          <a:xfrm>
            <a:off x="5608638" y="5537200"/>
            <a:ext cx="974725" cy="368300"/>
          </a:xfrm>
          <a:prstGeom prst="rect">
            <a:avLst/>
          </a:prstGeom>
          <a:noFill/>
        </p:spPr>
        <p:txBody>
          <a:bodyPr>
            <a:spAutoFit/>
          </a:bodyPr>
          <a:lstStyle/>
          <a:p>
            <a:pPr fontAlgn="auto">
              <a:spcBef>
                <a:spcPts val="0"/>
              </a:spcBef>
              <a:spcAft>
                <a:spcPts val="0"/>
              </a:spcAft>
              <a:defRPr/>
            </a:pPr>
            <a:r>
              <a:rPr lang="en-US" u="sng" dirty="0">
                <a:effectLst>
                  <a:outerShdw blurRad="38100" dist="38100" dir="2700000" algn="tl">
                    <a:srgbClr val="000000">
                      <a:alpha val="43137"/>
                    </a:srgbClr>
                  </a:outerShdw>
                </a:effectLst>
                <a:latin typeface="+mn-lt"/>
                <a:cs typeface="+mn-cs"/>
              </a:rPr>
              <a:t>n=35</a:t>
            </a:r>
            <a:endParaRPr lang="en-IN" u="sng" dirty="0">
              <a:effectLst>
                <a:outerShdw blurRad="38100" dist="38100" dir="2700000" algn="tl">
                  <a:srgbClr val="000000">
                    <a:alpha val="43137"/>
                  </a:srgbClr>
                </a:outerShdw>
              </a:effectLst>
              <a:latin typeface="+mn-lt"/>
              <a:cs typeface="+mn-cs"/>
            </a:endParaRPr>
          </a:p>
        </p:txBody>
      </p:sp>
      <p:sp>
        <p:nvSpPr>
          <p:cNvPr id="200708" name="TextBox 1"/>
          <p:cNvSpPr txBox="1">
            <a:spLocks noChangeArrowheads="1"/>
          </p:cNvSpPr>
          <p:nvPr/>
        </p:nvSpPr>
        <p:spPr bwMode="auto">
          <a:xfrm>
            <a:off x="314325" y="6002338"/>
            <a:ext cx="11287125" cy="646112"/>
          </a:xfrm>
          <a:prstGeom prst="rect">
            <a:avLst/>
          </a:prstGeom>
          <a:noFill/>
          <a:ln w="9525">
            <a:noFill/>
            <a:miter lim="800000"/>
            <a:headEnd/>
            <a:tailEnd/>
          </a:ln>
        </p:spPr>
        <p:txBody>
          <a:bodyPr>
            <a:spAutoFit/>
          </a:bodyPr>
          <a:lstStyle/>
          <a:p>
            <a:r>
              <a:rPr lang="en-US">
                <a:latin typeface="Century Gothic" pitchFamily="34" charset="0"/>
              </a:rPr>
              <a:t>So we can see with the increase of n relative frequency plot of the normal density converge to density plot of binomial distribution.</a:t>
            </a:r>
            <a:endParaRPr lang="en-IN">
              <a:latin typeface="Century Gothic"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20">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201730" name="TextBox 3"/>
          <p:cNvSpPr txBox="1">
            <a:spLocks noChangeArrowheads="1"/>
          </p:cNvSpPr>
          <p:nvPr/>
        </p:nvSpPr>
        <p:spPr bwMode="auto">
          <a:xfrm>
            <a:off x="3322638" y="1858963"/>
            <a:ext cx="6938962" cy="739775"/>
          </a:xfrm>
          <a:prstGeom prst="rect">
            <a:avLst/>
          </a:prstGeom>
          <a:noFill/>
          <a:ln w="9525">
            <a:noFill/>
            <a:miter lim="800000"/>
            <a:headEnd/>
            <a:tailEnd/>
          </a:ln>
        </p:spPr>
        <p:txBody>
          <a:bodyPr>
            <a:spAutoFit/>
          </a:bodyPr>
          <a:lstStyle/>
          <a:p>
            <a:r>
              <a:rPr lang="en-US" sz="2400">
                <a:solidFill>
                  <a:srgbClr val="000000"/>
                </a:solidFill>
                <a:latin typeface="Algerian" pitchFamily="82" charset="0"/>
              </a:rPr>
              <a:t>NULL DISTRIBUTION IS  F= DE(0,1)</a:t>
            </a:r>
            <a:endParaRPr lang="en-US">
              <a:solidFill>
                <a:srgbClr val="000000"/>
              </a:solidFill>
              <a:latin typeface="Algerian" pitchFamily="82" charset="0"/>
            </a:endParaRPr>
          </a:p>
          <a:p>
            <a:r>
              <a:rPr lang="en-US">
                <a:solidFill>
                  <a:srgbClr val="000000"/>
                </a:solidFill>
                <a:latin typeface="Rockwell" pitchFamily="18" charset="0"/>
              </a:rPr>
              <a:t>                                           </a:t>
            </a:r>
            <a:endParaRPr lang="en-IN">
              <a:solidFill>
                <a:srgbClr val="000000"/>
              </a:solidFill>
              <a:latin typeface="Rockwell" pitchFamily="18" charset="0"/>
            </a:endParaRPr>
          </a:p>
        </p:txBody>
      </p:sp>
      <p:sp>
        <p:nvSpPr>
          <p:cNvPr id="5" name="Arrow: Down 4">
            <a:extLst>
              <a:ext uri="{FF2B5EF4-FFF2-40B4-BE49-F238E27FC236}"/>
            </a:extLst>
          </p:cNvPr>
          <p:cNvSpPr/>
          <p:nvPr/>
        </p:nvSpPr>
        <p:spPr>
          <a:xfrm>
            <a:off x="5546725" y="3128963"/>
            <a:ext cx="650875" cy="1493837"/>
          </a:xfrm>
          <a:prstGeom prst="downArrow">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Rounded Corners 5">
            <a:extLst>
              <a:ext uri="{FF2B5EF4-FFF2-40B4-BE49-F238E27FC236}"/>
            </a:extLst>
          </p:cNvPr>
          <p:cNvSpPr/>
          <p:nvPr/>
        </p:nvSpPr>
        <p:spPr>
          <a:xfrm>
            <a:off x="3017838" y="1443038"/>
            <a:ext cx="5689600" cy="1493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638800" y="6173788"/>
            <a:ext cx="1249363" cy="368300"/>
          </a:xfrm>
          <a:prstGeom prst="rect">
            <a:avLst/>
          </a:prstGeom>
          <a:noFill/>
        </p:spPr>
        <p:txBody>
          <a:bodyPr>
            <a:spAutoFit/>
          </a:bodyPr>
          <a:lstStyle/>
          <a:p>
            <a:pPr fontAlgn="auto">
              <a:spcBef>
                <a:spcPts val="0"/>
              </a:spcBef>
              <a:spcAft>
                <a:spcPts val="0"/>
              </a:spcAft>
              <a:defRPr/>
            </a:pPr>
            <a:r>
              <a:rPr lang="en-IN" u="sng" dirty="0">
                <a:solidFill>
                  <a:prstClr val="black"/>
                </a:solidFill>
                <a:effectLst>
                  <a:outerShdw blurRad="38100" dist="38100" dir="2700000" algn="tl">
                    <a:srgbClr val="000000">
                      <a:alpha val="43137"/>
                    </a:srgbClr>
                  </a:outerShdw>
                </a:effectLst>
                <a:latin typeface="Century Gothic" panose="020B0502020202020204"/>
                <a:cs typeface="+mn-cs"/>
              </a:rPr>
              <a:t>n=10</a:t>
            </a:r>
          </a:p>
        </p:txBody>
      </p:sp>
      <p:pic>
        <p:nvPicPr>
          <p:cNvPr id="4" name="Picture 3">
            <a:extLst>
              <a:ext uri="{FF2B5EF4-FFF2-40B4-BE49-F238E27FC236}"/>
            </a:extLst>
          </p:cNvPr>
          <p:cNvPicPr>
            <a:picLocks noChangeAspect="1"/>
          </p:cNvPicPr>
          <p:nvPr/>
        </p:nvPicPr>
        <p:blipFill>
          <a:blip r:embed="rId2">
            <a:extLst>
              <a:ext uri="{BEBA8EAE-BF5A-486C-A8C5-ECC9F3942E4B}"/>
            </a:extLst>
          </a:blip>
          <a:stretch>
            <a:fillRect/>
          </a:stretch>
        </p:blipFill>
        <p:spPr>
          <a:xfrm>
            <a:off x="325120" y="415409"/>
            <a:ext cx="5638800" cy="5657850"/>
          </a:xfrm>
          <a:prstGeom prst="rect">
            <a:avLst/>
          </a:prstGeom>
          <a:effectLst>
            <a:glow rad="127000">
              <a:schemeClr val="accent5">
                <a:lumMod val="40000"/>
                <a:lumOff val="60000"/>
              </a:schemeClr>
            </a:glow>
          </a:effectLst>
        </p:spPr>
      </p:pic>
      <p:pic>
        <p:nvPicPr>
          <p:cNvPr id="8" name="Picture 7">
            <a:extLst>
              <a:ext uri="{FF2B5EF4-FFF2-40B4-BE49-F238E27FC236}"/>
            </a:extLst>
          </p:cNvPr>
          <p:cNvPicPr>
            <a:picLocks noChangeAspect="1"/>
          </p:cNvPicPr>
          <p:nvPr/>
        </p:nvPicPr>
        <p:blipFill>
          <a:blip r:embed="rId3">
            <a:extLst>
              <a:ext uri="{BEBA8EAE-BF5A-486C-A8C5-ECC9F3942E4B}"/>
            </a:extLst>
          </a:blip>
          <a:stretch>
            <a:fillRect/>
          </a:stretch>
        </p:blipFill>
        <p:spPr>
          <a:xfrm>
            <a:off x="6096000" y="415409"/>
            <a:ext cx="5638800" cy="5657850"/>
          </a:xfrm>
          <a:prstGeom prst="rect">
            <a:avLst/>
          </a:prstGeom>
          <a:effectLst>
            <a:glow rad="127000">
              <a:schemeClr val="tx2">
                <a:lumMod val="20000"/>
                <a:lumOff val="80000"/>
              </a:schemeClr>
            </a:glo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638800" y="6173788"/>
            <a:ext cx="1249363" cy="368300"/>
          </a:xfrm>
          <a:prstGeom prst="rect">
            <a:avLst/>
          </a:prstGeom>
          <a:noFill/>
        </p:spPr>
        <p:txBody>
          <a:bodyPr>
            <a:spAutoFit/>
          </a:bodyPr>
          <a:lstStyle/>
          <a:p>
            <a:pPr fontAlgn="auto">
              <a:spcBef>
                <a:spcPts val="0"/>
              </a:spcBef>
              <a:spcAft>
                <a:spcPts val="0"/>
              </a:spcAft>
              <a:defRPr/>
            </a:pPr>
            <a:r>
              <a:rPr lang="en-IN" u="sng" dirty="0">
                <a:solidFill>
                  <a:prstClr val="black"/>
                </a:solidFill>
                <a:effectLst>
                  <a:outerShdw blurRad="38100" dist="38100" dir="2700000" algn="tl">
                    <a:srgbClr val="000000">
                      <a:alpha val="43137"/>
                    </a:srgbClr>
                  </a:outerShdw>
                </a:effectLst>
                <a:latin typeface="Century Gothic" panose="020B0502020202020204"/>
                <a:cs typeface="+mn-cs"/>
              </a:rPr>
              <a:t>n=20</a:t>
            </a:r>
          </a:p>
        </p:txBody>
      </p:sp>
      <p:pic>
        <p:nvPicPr>
          <p:cNvPr id="4" name="Picture 3">
            <a:extLst>
              <a:ext uri="{FF2B5EF4-FFF2-40B4-BE49-F238E27FC236}"/>
            </a:extLst>
          </p:cNvPr>
          <p:cNvPicPr>
            <a:picLocks noChangeAspect="1"/>
          </p:cNvPicPr>
          <p:nvPr/>
        </p:nvPicPr>
        <p:blipFill>
          <a:blip r:embed="rId2">
            <a:extLst>
              <a:ext uri="{BEBA8EAE-BF5A-486C-A8C5-ECC9F3942E4B}"/>
            </a:extLst>
          </a:blip>
          <a:stretch>
            <a:fillRect/>
          </a:stretch>
        </p:blipFill>
        <p:spPr>
          <a:xfrm>
            <a:off x="336348" y="315595"/>
            <a:ext cx="5505652" cy="5657850"/>
          </a:xfrm>
          <a:prstGeom prst="rect">
            <a:avLst/>
          </a:prstGeom>
          <a:effectLst>
            <a:glow rad="127000">
              <a:schemeClr val="accent4">
                <a:lumMod val="40000"/>
                <a:lumOff val="60000"/>
              </a:schemeClr>
            </a:glow>
          </a:effectLst>
        </p:spPr>
      </p:pic>
      <p:pic>
        <p:nvPicPr>
          <p:cNvPr id="8" name="Picture 7">
            <a:extLst>
              <a:ext uri="{FF2B5EF4-FFF2-40B4-BE49-F238E27FC236}"/>
            </a:extLst>
          </p:cNvPr>
          <p:cNvPicPr>
            <a:picLocks noChangeAspect="1"/>
          </p:cNvPicPr>
          <p:nvPr/>
        </p:nvPicPr>
        <p:blipFill>
          <a:blip r:embed="rId3">
            <a:extLst>
              <a:ext uri="{BEBA8EAE-BF5A-486C-A8C5-ECC9F3942E4B}"/>
            </a:extLst>
          </a:blip>
          <a:stretch>
            <a:fillRect/>
          </a:stretch>
        </p:blipFill>
        <p:spPr>
          <a:xfrm>
            <a:off x="6096000" y="315595"/>
            <a:ext cx="5505652" cy="5657850"/>
          </a:xfrm>
          <a:prstGeom prst="rect">
            <a:avLst/>
          </a:prstGeom>
          <a:effectLst>
            <a:glow rad="127000">
              <a:schemeClr val="accent3">
                <a:lumMod val="40000"/>
                <a:lumOff val="60000"/>
              </a:schemeClr>
            </a:glo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417628" y="315595"/>
            <a:ext cx="5505652" cy="5657850"/>
          </a:xfrm>
          <a:prstGeom prst="rect">
            <a:avLst/>
          </a:prstGeom>
          <a:effectLst>
            <a:glow rad="228600">
              <a:schemeClr val="accent6">
                <a:satMod val="175000"/>
                <a:alpha val="4000"/>
              </a:schemeClr>
            </a:glow>
          </a:effectLst>
        </p:spPr>
      </p:pic>
      <p:pic>
        <p:nvPicPr>
          <p:cNvPr id="5" name="Picture 4">
            <a:extLst>
              <a:ext uri="{FF2B5EF4-FFF2-40B4-BE49-F238E27FC236}"/>
            </a:extLst>
          </p:cNvPr>
          <p:cNvPicPr>
            <a:picLocks noChangeAspect="1"/>
          </p:cNvPicPr>
          <p:nvPr/>
        </p:nvPicPr>
        <p:blipFill>
          <a:blip r:embed="rId3">
            <a:extLst>
              <a:ext uri="{BEBA8EAE-BF5A-486C-A8C5-ECC9F3942E4B}"/>
            </a:extLst>
          </a:blip>
          <a:stretch>
            <a:fillRect/>
          </a:stretch>
        </p:blipFill>
        <p:spPr>
          <a:xfrm>
            <a:off x="6096000" y="315595"/>
            <a:ext cx="5505652" cy="5657850"/>
          </a:xfrm>
          <a:prstGeom prst="rect">
            <a:avLst/>
          </a:prstGeom>
          <a:effectLst>
            <a:glow rad="431800">
              <a:schemeClr val="accent3">
                <a:lumMod val="20000"/>
                <a:lumOff val="80000"/>
                <a:alpha val="51000"/>
              </a:schemeClr>
            </a:glow>
          </a:effectLst>
        </p:spPr>
      </p:pic>
      <p:sp>
        <p:nvSpPr>
          <p:cNvPr id="6" name="TextBox 5">
            <a:extLst>
              <a:ext uri="{FF2B5EF4-FFF2-40B4-BE49-F238E27FC236}"/>
            </a:extLst>
          </p:cNvPr>
          <p:cNvSpPr txBox="1"/>
          <p:nvPr/>
        </p:nvSpPr>
        <p:spPr>
          <a:xfrm>
            <a:off x="5638800" y="6173788"/>
            <a:ext cx="1249363" cy="368300"/>
          </a:xfrm>
          <a:prstGeom prst="rect">
            <a:avLst/>
          </a:prstGeom>
          <a:noFill/>
        </p:spPr>
        <p:txBody>
          <a:bodyPr>
            <a:spAutoFit/>
          </a:bodyPr>
          <a:lstStyle/>
          <a:p>
            <a:pPr fontAlgn="auto">
              <a:spcBef>
                <a:spcPts val="0"/>
              </a:spcBef>
              <a:spcAft>
                <a:spcPts val="0"/>
              </a:spcAft>
              <a:defRPr/>
            </a:pPr>
            <a:r>
              <a:rPr lang="en-IN" u="sng" dirty="0">
                <a:effectLst>
                  <a:outerShdw blurRad="38100" dist="38100" dir="2700000" algn="tl">
                    <a:srgbClr val="000000">
                      <a:alpha val="43137"/>
                    </a:srgbClr>
                  </a:outerShdw>
                </a:effectLst>
                <a:latin typeface="+mn-lt"/>
                <a:cs typeface="+mn-cs"/>
              </a:rPr>
              <a:t>n=35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4"/>
          <p:cNvPicPr>
            <a:picLocks noChangeAspect="1"/>
          </p:cNvPicPr>
          <p:nvPr/>
        </p:nvPicPr>
        <p:blipFill>
          <a:blip r:embed="rId2"/>
          <a:srcRect/>
          <a:stretch>
            <a:fillRect/>
          </a:stretch>
        </p:blipFill>
        <p:spPr bwMode="auto">
          <a:xfrm rot="10110715" flipV="1">
            <a:off x="7412038" y="1195388"/>
            <a:ext cx="4356100" cy="3656012"/>
          </a:xfrm>
          <a:prstGeom prst="rect">
            <a:avLst/>
          </a:prstGeom>
          <a:noFill/>
          <a:ln w="9525">
            <a:noFill/>
            <a:miter lim="800000"/>
            <a:headEnd/>
            <a:tailEnd/>
          </a:ln>
        </p:spPr>
      </p:pic>
      <p:sp>
        <p:nvSpPr>
          <p:cNvPr id="7" name="TextBox 6">
            <a:extLst>
              <a:ext uri="{FF2B5EF4-FFF2-40B4-BE49-F238E27FC236}"/>
            </a:extLst>
          </p:cNvPr>
          <p:cNvSpPr txBox="1"/>
          <p:nvPr/>
        </p:nvSpPr>
        <p:spPr>
          <a:xfrm>
            <a:off x="1125538" y="1319213"/>
            <a:ext cx="5965825" cy="3046412"/>
          </a:xfrm>
          <a:prstGeom prst="rect">
            <a:avLst/>
          </a:prstGeom>
          <a:noFill/>
        </p:spPr>
        <p:txBody>
          <a:bodyPr>
            <a:spAutoFit/>
          </a:bodyPr>
          <a:lstStyle/>
          <a:p>
            <a:pPr fontAlgn="auto">
              <a:spcBef>
                <a:spcPts val="0"/>
              </a:spcBef>
              <a:spcAft>
                <a:spcPts val="0"/>
              </a:spcAft>
              <a:defRPr/>
            </a:pPr>
            <a:r>
              <a:rPr lang="en-IN" sz="4800" dirty="0">
                <a:latin typeface="Arial Black" panose="020B0A04020102020204" pitchFamily="34" charset="0"/>
                <a:cs typeface="+mn-cs"/>
              </a:rPr>
              <a:t>BRIEF DESCRIPTION</a:t>
            </a:r>
          </a:p>
          <a:p>
            <a:pPr fontAlgn="auto">
              <a:spcBef>
                <a:spcPts val="0"/>
              </a:spcBef>
              <a:spcAft>
                <a:spcPts val="0"/>
              </a:spcAft>
              <a:defRPr/>
            </a:pPr>
            <a:r>
              <a:rPr lang="en-IN" sz="4800" dirty="0">
                <a:latin typeface="Arial Black" panose="020B0A04020102020204" pitchFamily="34" charset="0"/>
                <a:cs typeface="+mn-cs"/>
              </a:rPr>
              <a:t> OF </a:t>
            </a:r>
          </a:p>
          <a:p>
            <a:pPr fontAlgn="auto">
              <a:spcBef>
                <a:spcPts val="0"/>
              </a:spcBef>
              <a:spcAft>
                <a:spcPts val="0"/>
              </a:spcAft>
              <a:defRPr/>
            </a:pPr>
            <a:r>
              <a:rPr lang="en-IN" sz="4800" u="sng" dirty="0">
                <a:effectLst>
                  <a:outerShdw blurRad="38100" dist="38100" dir="2700000" algn="tl">
                    <a:srgbClr val="000000">
                      <a:alpha val="43137"/>
                    </a:srgbClr>
                  </a:outerShdw>
                </a:effectLst>
                <a:latin typeface="Arial Black" panose="020B0A04020102020204" pitchFamily="34" charset="0"/>
                <a:cs typeface="+mn-cs"/>
              </a:rPr>
              <a:t>SIGN TEST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20">
          <a:fgClr>
            <a:schemeClr val="bg2">
              <a:lumMod val="75000"/>
            </a:schemeClr>
          </a:fgClr>
          <a:bgClr>
            <a:schemeClr val="bg1"/>
          </a:bgClr>
        </a:pattFill>
        <a:effectLst/>
      </p:bgPr>
    </p:bg>
    <p:spTree>
      <p:nvGrpSpPr>
        <p:cNvPr id="1" name=""/>
        <p:cNvGrpSpPr/>
        <p:nvPr/>
      </p:nvGrpSpPr>
      <p:grpSpPr>
        <a:xfrm>
          <a:off x="0" y="0"/>
          <a:ext cx="0" cy="0"/>
          <a:chOff x="0" y="0"/>
          <a:chExt cx="0" cy="0"/>
        </a:xfrm>
      </p:grpSpPr>
      <p:sp>
        <p:nvSpPr>
          <p:cNvPr id="205826" name="TextBox 3"/>
          <p:cNvSpPr txBox="1">
            <a:spLocks noChangeArrowheads="1"/>
          </p:cNvSpPr>
          <p:nvPr/>
        </p:nvSpPr>
        <p:spPr bwMode="auto">
          <a:xfrm>
            <a:off x="3322638" y="1858963"/>
            <a:ext cx="6938962" cy="739775"/>
          </a:xfrm>
          <a:prstGeom prst="rect">
            <a:avLst/>
          </a:prstGeom>
          <a:noFill/>
          <a:ln w="9525">
            <a:noFill/>
            <a:miter lim="800000"/>
            <a:headEnd/>
            <a:tailEnd/>
          </a:ln>
        </p:spPr>
        <p:txBody>
          <a:bodyPr>
            <a:spAutoFit/>
          </a:bodyPr>
          <a:lstStyle/>
          <a:p>
            <a:r>
              <a:rPr lang="en-US" sz="2400">
                <a:solidFill>
                  <a:srgbClr val="000000"/>
                </a:solidFill>
                <a:latin typeface="Algerian" pitchFamily="82" charset="0"/>
              </a:rPr>
              <a:t>NULL DISTRIBUTION IS  F= SE(0,1)</a:t>
            </a:r>
            <a:endParaRPr lang="en-US">
              <a:solidFill>
                <a:srgbClr val="000000"/>
              </a:solidFill>
              <a:latin typeface="Algerian" pitchFamily="82" charset="0"/>
            </a:endParaRPr>
          </a:p>
          <a:p>
            <a:r>
              <a:rPr lang="en-US">
                <a:solidFill>
                  <a:srgbClr val="000000"/>
                </a:solidFill>
                <a:latin typeface="Rockwell" pitchFamily="18" charset="0"/>
              </a:rPr>
              <a:t>                                           </a:t>
            </a:r>
            <a:endParaRPr lang="en-IN">
              <a:solidFill>
                <a:srgbClr val="000000"/>
              </a:solidFill>
              <a:latin typeface="Rockwell" pitchFamily="18" charset="0"/>
            </a:endParaRPr>
          </a:p>
        </p:txBody>
      </p:sp>
      <p:sp>
        <p:nvSpPr>
          <p:cNvPr id="5" name="Arrow: Down 4">
            <a:extLst>
              <a:ext uri="{FF2B5EF4-FFF2-40B4-BE49-F238E27FC236}"/>
            </a:extLst>
          </p:cNvPr>
          <p:cNvSpPr/>
          <p:nvPr/>
        </p:nvSpPr>
        <p:spPr>
          <a:xfrm>
            <a:off x="5546725" y="3128963"/>
            <a:ext cx="650875" cy="1493837"/>
          </a:xfrm>
          <a:prstGeom prst="downArrow">
            <a:avLst/>
          </a:prstGeom>
          <a:solidFill>
            <a:schemeClr val="tx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Rounded Corners 5">
            <a:extLst>
              <a:ext uri="{FF2B5EF4-FFF2-40B4-BE49-F238E27FC236}"/>
            </a:extLst>
          </p:cNvPr>
          <p:cNvSpPr/>
          <p:nvPr/>
        </p:nvSpPr>
        <p:spPr>
          <a:xfrm>
            <a:off x="3017838" y="1443038"/>
            <a:ext cx="5689600" cy="14938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638800" y="6173788"/>
            <a:ext cx="1249363" cy="368300"/>
          </a:xfrm>
          <a:prstGeom prst="rect">
            <a:avLst/>
          </a:prstGeom>
          <a:noFill/>
        </p:spPr>
        <p:txBody>
          <a:bodyPr>
            <a:spAutoFit/>
          </a:bodyPr>
          <a:lstStyle/>
          <a:p>
            <a:pPr fontAlgn="auto">
              <a:spcBef>
                <a:spcPts val="0"/>
              </a:spcBef>
              <a:spcAft>
                <a:spcPts val="0"/>
              </a:spcAft>
              <a:defRPr/>
            </a:pPr>
            <a:r>
              <a:rPr lang="en-IN" u="sng" dirty="0">
                <a:solidFill>
                  <a:prstClr val="black"/>
                </a:solidFill>
                <a:effectLst>
                  <a:outerShdw blurRad="38100" dist="38100" dir="2700000" algn="tl">
                    <a:srgbClr val="000000">
                      <a:alpha val="43137"/>
                    </a:srgbClr>
                  </a:outerShdw>
                </a:effectLst>
                <a:latin typeface="Century Gothic" panose="020B0502020202020204"/>
                <a:cs typeface="+mn-cs"/>
              </a:rPr>
              <a:t>n=10</a:t>
            </a:r>
          </a:p>
        </p:txBody>
      </p:sp>
      <p:pic>
        <p:nvPicPr>
          <p:cNvPr id="3" name="Picture 2">
            <a:extLst>
              <a:ext uri="{FF2B5EF4-FFF2-40B4-BE49-F238E27FC236}"/>
            </a:extLst>
          </p:cNvPr>
          <p:cNvPicPr>
            <a:picLocks noChangeAspect="1"/>
          </p:cNvPicPr>
          <p:nvPr/>
        </p:nvPicPr>
        <p:blipFill>
          <a:blip r:embed="rId2">
            <a:extLst>
              <a:ext uri="{BEBA8EAE-BF5A-486C-A8C5-ECC9F3942E4B}"/>
            </a:extLst>
          </a:blip>
          <a:stretch>
            <a:fillRect/>
          </a:stretch>
        </p:blipFill>
        <p:spPr>
          <a:xfrm>
            <a:off x="477520" y="387331"/>
            <a:ext cx="5516880" cy="5657850"/>
          </a:xfrm>
          <a:prstGeom prst="rect">
            <a:avLst/>
          </a:prstGeom>
          <a:effectLst>
            <a:glow rad="127000">
              <a:schemeClr val="accent3">
                <a:lumMod val="40000"/>
                <a:lumOff val="60000"/>
              </a:schemeClr>
            </a:glow>
          </a:effectLst>
        </p:spPr>
      </p:pic>
      <p:pic>
        <p:nvPicPr>
          <p:cNvPr id="206851" name="Picture 4"/>
          <p:cNvPicPr>
            <a:picLocks noChangeAspect="1"/>
          </p:cNvPicPr>
          <p:nvPr/>
        </p:nvPicPr>
        <p:blipFill>
          <a:blip r:embed="rId3"/>
          <a:srcRect/>
          <a:stretch>
            <a:fillRect/>
          </a:stretch>
        </p:blipFill>
        <p:spPr bwMode="auto">
          <a:xfrm>
            <a:off x="6096000" y="258763"/>
            <a:ext cx="5895975" cy="59150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extBox 4"/>
          <p:cNvSpPr txBox="1">
            <a:spLocks noChangeArrowheads="1"/>
          </p:cNvSpPr>
          <p:nvPr/>
        </p:nvSpPr>
        <p:spPr bwMode="auto">
          <a:xfrm>
            <a:off x="1473200" y="1158875"/>
            <a:ext cx="9601200" cy="368300"/>
          </a:xfrm>
          <a:prstGeom prst="rect">
            <a:avLst/>
          </a:prstGeom>
          <a:noFill/>
          <a:ln w="9525">
            <a:noFill/>
            <a:miter lim="800000"/>
            <a:headEnd/>
            <a:tailEnd/>
          </a:ln>
        </p:spPr>
        <p:txBody>
          <a:bodyPr>
            <a:spAutoFit/>
          </a:bodyPr>
          <a:lstStyle/>
          <a:p>
            <a:r>
              <a:rPr lang="en-IN" u="sng">
                <a:latin typeface="Gill Sans MT" pitchFamily="34" charset="0"/>
              </a:rPr>
              <a:t>ASYMPTOTIC PROPERTIES OF SIGN STATISTIC :</a:t>
            </a:r>
          </a:p>
        </p:txBody>
      </p:sp>
      <p:pic>
        <p:nvPicPr>
          <p:cNvPr id="7" name="Picture 6">
            <a:extLst>
              <a:ext uri="{FF2B5EF4-FFF2-40B4-BE49-F238E27FC236}"/>
            </a:extLst>
          </p:cNvPr>
          <p:cNvPicPr>
            <a:picLocks noChangeAspect="1"/>
          </p:cNvPicPr>
          <p:nvPr/>
        </p:nvPicPr>
        <p:blipFill>
          <a:blip r:embed="rId2"/>
          <a:stretch>
            <a:fillRect/>
          </a:stretch>
        </p:blipFill>
        <p:spPr>
          <a:xfrm>
            <a:off x="4324350" y="2351088"/>
            <a:ext cx="3543300" cy="71437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extLst>
          </p:cNvPr>
          <p:cNvPicPr>
            <a:picLocks noChangeAspect="1"/>
          </p:cNvPicPr>
          <p:nvPr/>
        </p:nvPicPr>
        <p:blipFill>
          <a:blip r:embed="rId3">
            <a:extLst>
              <a:ext uri="{BEBA8EAE-BF5A-486C-A8C5-ECC9F3942E4B}"/>
            </a:extLst>
          </a:blip>
          <a:stretch>
            <a:fillRect/>
          </a:stretch>
        </p:blipFill>
        <p:spPr>
          <a:xfrm>
            <a:off x="4648200" y="3793174"/>
            <a:ext cx="2895600" cy="647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7876" name="TextBox 9"/>
          <p:cNvSpPr txBox="1">
            <a:spLocks noChangeArrowheads="1"/>
          </p:cNvSpPr>
          <p:nvPr/>
        </p:nvSpPr>
        <p:spPr bwMode="auto">
          <a:xfrm>
            <a:off x="4567238" y="3146425"/>
            <a:ext cx="1900237" cy="646113"/>
          </a:xfrm>
          <a:prstGeom prst="rect">
            <a:avLst/>
          </a:prstGeom>
          <a:noFill/>
          <a:ln w="9525">
            <a:noFill/>
            <a:miter lim="800000"/>
            <a:headEnd/>
            <a:tailEnd/>
          </a:ln>
        </p:spPr>
        <p:txBody>
          <a:bodyPr>
            <a:spAutoFit/>
          </a:bodyPr>
          <a:lstStyle/>
          <a:p>
            <a:endParaRPr lang="en-IN">
              <a:latin typeface="Bookman Old Style" pitchFamily="18" charset="0"/>
            </a:endParaRPr>
          </a:p>
          <a:p>
            <a:r>
              <a:rPr lang="en-IN">
                <a:latin typeface="Bookman Old Style" pitchFamily="18" charset="0"/>
              </a:rPr>
              <a:t>Under H</a:t>
            </a:r>
            <a:r>
              <a:rPr lang="en-IN" baseline="-25000">
                <a:latin typeface="Bookman Old Style" pitchFamily="18" charset="0"/>
              </a:rPr>
              <a:t>0 </a:t>
            </a:r>
            <a:r>
              <a:rPr lang="en-IN">
                <a:latin typeface="Bookman Old Style" pitchFamily="18" charset="0"/>
              </a:rPr>
              <a:t>, </a:t>
            </a:r>
          </a:p>
        </p:txBody>
      </p:sp>
      <p:sp>
        <p:nvSpPr>
          <p:cNvPr id="207877" name="TextBox 10"/>
          <p:cNvSpPr txBox="1">
            <a:spLocks noChangeArrowheads="1"/>
          </p:cNvSpPr>
          <p:nvPr/>
        </p:nvSpPr>
        <p:spPr bwMode="auto">
          <a:xfrm>
            <a:off x="1189038" y="5053013"/>
            <a:ext cx="10850562" cy="646112"/>
          </a:xfrm>
          <a:prstGeom prst="rect">
            <a:avLst/>
          </a:prstGeom>
          <a:noFill/>
          <a:ln w="9525">
            <a:noFill/>
            <a:miter lim="800000"/>
            <a:headEnd/>
            <a:tailEnd/>
          </a:ln>
        </p:spPr>
        <p:txBody>
          <a:bodyPr>
            <a:spAutoFit/>
          </a:bodyPr>
          <a:lstStyle/>
          <a:p>
            <a:pPr marL="285750" indent="-285750">
              <a:buFont typeface="Wingdings" pitchFamily="2" charset="2"/>
              <a:buChar char="q"/>
            </a:pPr>
            <a:r>
              <a:rPr lang="en-IN">
                <a:latin typeface="Gill Sans MT" pitchFamily="34" charset="0"/>
              </a:rPr>
              <a:t>We compare Relative Frequency plot of the Test Statistic and Normal Curve for various underlying Distributions.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extLst>
          </p:cNvPr>
          <p:cNvSpPr/>
          <p:nvPr/>
        </p:nvSpPr>
        <p:spPr>
          <a:xfrm>
            <a:off x="3982720" y="721360"/>
            <a:ext cx="5770880" cy="2214880"/>
          </a:xfrm>
          <a:prstGeom prst="roundRect">
            <a:avLst/>
          </a:prstGeom>
          <a:ln>
            <a:solidFill>
              <a:schemeClr val="accent1">
                <a:lumMod val="50000"/>
              </a:schemeClr>
            </a:solidFill>
          </a:ln>
          <a:effectLst>
            <a:reflection blurRad="6350" stA="52000" endA="300" endPos="35000" dir="5400000" sy="-100000" algn="bl" rotWithShape="0"/>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IN">
              <a:solidFill>
                <a:prstClr val="black"/>
              </a:solidFill>
            </a:endParaRPr>
          </a:p>
        </p:txBody>
      </p:sp>
      <p:sp>
        <p:nvSpPr>
          <p:cNvPr id="208898" name="TextBox 5"/>
          <p:cNvSpPr txBox="1">
            <a:spLocks noChangeArrowheads="1"/>
          </p:cNvSpPr>
          <p:nvPr/>
        </p:nvSpPr>
        <p:spPr bwMode="auto">
          <a:xfrm>
            <a:off x="4195763" y="1279525"/>
            <a:ext cx="5557837" cy="1016000"/>
          </a:xfrm>
          <a:prstGeom prst="rect">
            <a:avLst/>
          </a:prstGeom>
          <a:noFill/>
          <a:ln w="9525">
            <a:noFill/>
            <a:miter lim="800000"/>
            <a:headEnd/>
            <a:tailEnd/>
          </a:ln>
        </p:spPr>
        <p:txBody>
          <a:bodyPr>
            <a:spAutoFit/>
          </a:bodyPr>
          <a:lstStyle/>
          <a:p>
            <a:r>
              <a:rPr lang="en-US" sz="2400">
                <a:solidFill>
                  <a:srgbClr val="000000"/>
                </a:solidFill>
                <a:latin typeface="Algerian" pitchFamily="82" charset="0"/>
              </a:rPr>
              <a:t>NULL DISTRIBUTION IS  F= N(0,1)</a:t>
            </a:r>
            <a:endParaRPr lang="en-US">
              <a:solidFill>
                <a:srgbClr val="000000"/>
              </a:solidFill>
              <a:latin typeface="Algerian" pitchFamily="82" charset="0"/>
            </a:endParaRPr>
          </a:p>
          <a:p>
            <a:r>
              <a:rPr lang="en-US">
                <a:solidFill>
                  <a:srgbClr val="000000"/>
                </a:solidFill>
                <a:latin typeface="Rockwell" pitchFamily="18" charset="0"/>
              </a:rPr>
              <a:t>                                           </a:t>
            </a:r>
            <a:endParaRPr lang="en-IN">
              <a:solidFill>
                <a:srgbClr val="000000"/>
              </a:solidFill>
              <a:latin typeface="Rockwell" pitchFamily="18" charset="0"/>
            </a:endParaRPr>
          </a:p>
          <a:p>
            <a:endParaRPr lang="en-IN">
              <a:solidFill>
                <a:srgbClr val="000000"/>
              </a:solidFill>
              <a:latin typeface="Corbe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595938" y="5284788"/>
            <a:ext cx="2124075" cy="369887"/>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n=10</a:t>
            </a:r>
          </a:p>
        </p:txBody>
      </p:sp>
      <p:pic>
        <p:nvPicPr>
          <p:cNvPr id="2" name="Picture 1">
            <a:extLst>
              <a:ext uri="{FF2B5EF4-FFF2-40B4-BE49-F238E27FC236}"/>
            </a:extLst>
          </p:cNvPr>
          <p:cNvPicPr>
            <a:picLocks noChangeAspect="1"/>
          </p:cNvPicPr>
          <p:nvPr/>
        </p:nvPicPr>
        <p:blipFill>
          <a:blip r:embed="rId2"/>
          <a:stretch>
            <a:fillRect/>
          </a:stretch>
        </p:blipFill>
        <p:spPr>
          <a:xfrm>
            <a:off x="191193" y="249332"/>
            <a:ext cx="11643360" cy="5035979"/>
          </a:xfrm>
          <a:prstGeom prst="rect">
            <a:avLst/>
          </a:prstGeom>
          <a:effectLst>
            <a:softEdge rad="127000"/>
          </a:effectLst>
        </p:spPr>
      </p:pic>
      <p:sp>
        <p:nvSpPr>
          <p:cNvPr id="209923" name="TextBox 2"/>
          <p:cNvSpPr txBox="1">
            <a:spLocks noChangeArrowheads="1"/>
          </p:cNvSpPr>
          <p:nvPr/>
        </p:nvSpPr>
        <p:spPr bwMode="auto">
          <a:xfrm>
            <a:off x="415925" y="5835650"/>
            <a:ext cx="10795000" cy="646113"/>
          </a:xfrm>
          <a:prstGeom prst="rect">
            <a:avLst/>
          </a:prstGeom>
          <a:noFill/>
          <a:ln w="9525">
            <a:noFill/>
            <a:miter lim="800000"/>
            <a:headEnd/>
            <a:tailEnd/>
          </a:ln>
        </p:spPr>
        <p:txBody>
          <a:bodyPr>
            <a:spAutoFit/>
          </a:bodyPr>
          <a:lstStyle/>
          <a:p>
            <a:r>
              <a:rPr lang="en-US">
                <a:latin typeface="Tw Cen MT" pitchFamily="34" charset="0"/>
              </a:rPr>
              <a:t>If we do the density plot of a test statistic with the increase in sample size the assymtotic distribution tends to normal pdf. </a:t>
            </a:r>
            <a:endParaRPr lang="en-IN">
              <a:latin typeface="Tw Cen MT"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862638" y="6151563"/>
            <a:ext cx="2122487" cy="368300"/>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n=20</a:t>
            </a:r>
          </a:p>
        </p:txBody>
      </p:sp>
      <p:pic>
        <p:nvPicPr>
          <p:cNvPr id="4" name="Picture 3">
            <a:extLst>
              <a:ext uri="{FF2B5EF4-FFF2-40B4-BE49-F238E27FC236}"/>
            </a:extLst>
          </p:cNvPr>
          <p:cNvPicPr>
            <a:picLocks noChangeAspect="1"/>
          </p:cNvPicPr>
          <p:nvPr/>
        </p:nvPicPr>
        <p:blipFill>
          <a:blip r:embed="rId2"/>
          <a:stretch>
            <a:fillRect/>
          </a:stretch>
        </p:blipFill>
        <p:spPr>
          <a:xfrm>
            <a:off x="0" y="336550"/>
            <a:ext cx="12192000" cy="5637530"/>
          </a:xfrm>
          <a:prstGeom prst="rect">
            <a:avLst/>
          </a:prstGeom>
          <a:effectLst>
            <a:softEdge rad="152400"/>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4572000" y="6223000"/>
            <a:ext cx="2124075" cy="369888"/>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n=40</a:t>
            </a:r>
          </a:p>
        </p:txBody>
      </p:sp>
      <p:pic>
        <p:nvPicPr>
          <p:cNvPr id="5" name="Picture 4">
            <a:extLst>
              <a:ext uri="{FF2B5EF4-FFF2-40B4-BE49-F238E27FC236}"/>
            </a:extLst>
          </p:cNvPr>
          <p:cNvPicPr>
            <a:picLocks noChangeAspect="1"/>
          </p:cNvPicPr>
          <p:nvPr/>
        </p:nvPicPr>
        <p:blipFill>
          <a:blip r:embed="rId2"/>
          <a:stretch>
            <a:fillRect/>
          </a:stretch>
        </p:blipFill>
        <p:spPr>
          <a:xfrm>
            <a:off x="325120" y="336550"/>
            <a:ext cx="11165840" cy="5886688"/>
          </a:xfrm>
          <a:prstGeom prst="rect">
            <a:avLst/>
          </a:prstGeom>
          <a:effectLst>
            <a:softEdge rad="13970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extLst>
          </p:cNvPr>
          <p:cNvSpPr/>
          <p:nvPr/>
        </p:nvSpPr>
        <p:spPr>
          <a:xfrm>
            <a:off x="3982720" y="721360"/>
            <a:ext cx="5770880" cy="2214880"/>
          </a:xfrm>
          <a:prstGeom prst="roundRect">
            <a:avLst/>
          </a:prstGeom>
          <a:ln>
            <a:solidFill>
              <a:schemeClr val="accent1">
                <a:lumMod val="50000"/>
              </a:schemeClr>
            </a:solidFill>
          </a:ln>
          <a:effectLst>
            <a:reflection blurRad="6350" stA="52000" endA="300" endPos="35000" dir="5400000" sy="-100000" algn="bl" rotWithShape="0"/>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IN">
              <a:solidFill>
                <a:prstClr val="black"/>
              </a:solidFill>
            </a:endParaRPr>
          </a:p>
        </p:txBody>
      </p:sp>
      <p:sp>
        <p:nvSpPr>
          <p:cNvPr id="212994" name="TextBox 5"/>
          <p:cNvSpPr txBox="1">
            <a:spLocks noChangeArrowheads="1"/>
          </p:cNvSpPr>
          <p:nvPr/>
        </p:nvSpPr>
        <p:spPr bwMode="auto">
          <a:xfrm>
            <a:off x="4195763" y="1279525"/>
            <a:ext cx="5557837" cy="1016000"/>
          </a:xfrm>
          <a:prstGeom prst="rect">
            <a:avLst/>
          </a:prstGeom>
          <a:noFill/>
          <a:ln w="9525">
            <a:noFill/>
            <a:miter lim="800000"/>
            <a:headEnd/>
            <a:tailEnd/>
          </a:ln>
        </p:spPr>
        <p:txBody>
          <a:bodyPr>
            <a:spAutoFit/>
          </a:bodyPr>
          <a:lstStyle/>
          <a:p>
            <a:r>
              <a:rPr lang="en-US" sz="2400">
                <a:solidFill>
                  <a:srgbClr val="000000"/>
                </a:solidFill>
                <a:latin typeface="Algerian" pitchFamily="82" charset="0"/>
              </a:rPr>
              <a:t>NULL DISTRIBUTION IS  F= DE(0,1)</a:t>
            </a:r>
            <a:endParaRPr lang="en-US">
              <a:solidFill>
                <a:srgbClr val="000000"/>
              </a:solidFill>
              <a:latin typeface="Algerian" pitchFamily="82" charset="0"/>
            </a:endParaRPr>
          </a:p>
          <a:p>
            <a:r>
              <a:rPr lang="en-US">
                <a:solidFill>
                  <a:srgbClr val="000000"/>
                </a:solidFill>
                <a:latin typeface="Rockwell" pitchFamily="18" charset="0"/>
              </a:rPr>
              <a:t>                                           </a:t>
            </a:r>
            <a:endParaRPr lang="en-IN">
              <a:solidFill>
                <a:srgbClr val="000000"/>
              </a:solidFill>
              <a:latin typeface="Rockwell" pitchFamily="18" charset="0"/>
            </a:endParaRPr>
          </a:p>
          <a:p>
            <a:endParaRPr lang="en-IN">
              <a:solidFill>
                <a:srgbClr val="000000"/>
              </a:solidFill>
              <a:latin typeface="Corbe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719763" y="6140450"/>
            <a:ext cx="2124075" cy="369888"/>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n=10</a:t>
            </a:r>
          </a:p>
        </p:txBody>
      </p:sp>
      <p:pic>
        <p:nvPicPr>
          <p:cNvPr id="5" name="Picture 4">
            <a:extLst>
              <a:ext uri="{FF2B5EF4-FFF2-40B4-BE49-F238E27FC236}"/>
            </a:extLst>
          </p:cNvPr>
          <p:cNvPicPr>
            <a:picLocks noChangeAspect="1"/>
          </p:cNvPicPr>
          <p:nvPr/>
        </p:nvPicPr>
        <p:blipFill>
          <a:blip r:embed="rId2"/>
          <a:stretch>
            <a:fillRect/>
          </a:stretch>
        </p:blipFill>
        <p:spPr>
          <a:xfrm>
            <a:off x="243840" y="254000"/>
            <a:ext cx="11531600" cy="5886688"/>
          </a:xfrm>
          <a:prstGeom prst="rect">
            <a:avLst/>
          </a:prstGeom>
          <a:effectLst>
            <a:softEdge rad="152400"/>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668963" y="6075363"/>
            <a:ext cx="2124075" cy="369887"/>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n=20</a:t>
            </a:r>
          </a:p>
        </p:txBody>
      </p:sp>
      <p:pic>
        <p:nvPicPr>
          <p:cNvPr id="2" name="Picture 1">
            <a:extLst>
              <a:ext uri="{FF2B5EF4-FFF2-40B4-BE49-F238E27FC236}"/>
            </a:extLst>
          </p:cNvPr>
          <p:cNvPicPr>
            <a:picLocks noChangeAspect="1"/>
          </p:cNvPicPr>
          <p:nvPr/>
        </p:nvPicPr>
        <p:blipFill>
          <a:blip r:embed="rId2"/>
          <a:stretch>
            <a:fillRect/>
          </a:stretch>
        </p:blipFill>
        <p:spPr>
          <a:xfrm>
            <a:off x="365760" y="336550"/>
            <a:ext cx="11003280" cy="5739130"/>
          </a:xfrm>
          <a:prstGeom prst="rect">
            <a:avLst/>
          </a:prstGeom>
          <a:effectLst>
            <a:softEdge rad="1143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Description</a:t>
            </a:r>
            <a:endParaRPr lang="en-IN" dirty="0">
              <a:solidFill>
                <a:schemeClr val="tx1">
                  <a:lumMod val="75000"/>
                  <a:lumOff val="25000"/>
                </a:schemeClr>
              </a:solidFill>
            </a:endParaRPr>
          </a:p>
        </p:txBody>
      </p:sp>
      <p:sp>
        <p:nvSpPr>
          <p:cNvPr id="179202" name="Content Placeholder 2"/>
          <p:cNvSpPr>
            <a:spLocks noGrp="1"/>
          </p:cNvSpPr>
          <p:nvPr>
            <p:ph idx="1"/>
          </p:nvPr>
        </p:nvSpPr>
        <p:spPr/>
        <p:txBody>
          <a:bodyPr/>
          <a:lstStyle/>
          <a:p>
            <a:pPr>
              <a:buFont typeface="Wingdings" pitchFamily="2" charset="2"/>
              <a:buChar char="v"/>
            </a:pPr>
            <a:r>
              <a:rPr lang="en-US" smtClean="0"/>
              <a:t>Suppose that we have a random sample X1, X2, . . . Xn of size n from a continuous distribution F (x − θ).;where θ is unknown and F (.) is such that F (0) = 1/2 .</a:t>
            </a:r>
          </a:p>
          <a:p>
            <a:pPr>
              <a:buFont typeface="Wingdings" pitchFamily="2" charset="2"/>
              <a:buChar char="v"/>
            </a:pPr>
            <a:r>
              <a:rPr lang="en-US" smtClean="0"/>
              <a:t> We also assume that the population has unique median. </a:t>
            </a:r>
          </a:p>
          <a:p>
            <a:pPr>
              <a:buFont typeface="Wingdings" pitchFamily="2" charset="2"/>
              <a:buChar char="v"/>
            </a:pPr>
            <a:r>
              <a:rPr lang="en-US" smtClean="0"/>
              <a:t>Under these minimal assumptions, suppose we are interested in testing the null hypothesis, H0 : θ = θ0(known) against any of the alternatives H1 : θ &gt; θ0.</a:t>
            </a:r>
          </a:p>
          <a:p>
            <a:pPr>
              <a:buFont typeface="Wingdings" pitchFamily="2" charset="2"/>
              <a:buChar char="v"/>
            </a:pPr>
            <a:r>
              <a:rPr lang="en-US" smtClean="0"/>
              <a:t>We define the sign statistics as, </a:t>
            </a:r>
            <a:endParaRPr lang="en-IN" smtClean="0"/>
          </a:p>
        </p:txBody>
      </p:sp>
      <p:pic>
        <p:nvPicPr>
          <p:cNvPr id="179203" name="Picture 2"/>
          <p:cNvPicPr>
            <a:picLocks noChangeAspect="1" noChangeArrowheads="1"/>
          </p:cNvPicPr>
          <p:nvPr/>
        </p:nvPicPr>
        <p:blipFill>
          <a:blip r:embed="rId2"/>
          <a:srcRect/>
          <a:stretch>
            <a:fillRect/>
          </a:stretch>
        </p:blipFill>
        <p:spPr bwMode="auto">
          <a:xfrm>
            <a:off x="2659063" y="4746625"/>
            <a:ext cx="3611562" cy="938213"/>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4572000" y="6223000"/>
            <a:ext cx="2124075" cy="369888"/>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n=40</a:t>
            </a:r>
          </a:p>
        </p:txBody>
      </p:sp>
      <p:pic>
        <p:nvPicPr>
          <p:cNvPr id="2" name="Picture 1">
            <a:extLst>
              <a:ext uri="{FF2B5EF4-FFF2-40B4-BE49-F238E27FC236}"/>
            </a:extLst>
          </p:cNvPr>
          <p:cNvPicPr>
            <a:picLocks noChangeAspect="1"/>
          </p:cNvPicPr>
          <p:nvPr/>
        </p:nvPicPr>
        <p:blipFill>
          <a:blip r:embed="rId2"/>
          <a:stretch>
            <a:fillRect/>
          </a:stretch>
        </p:blipFill>
        <p:spPr>
          <a:xfrm>
            <a:off x="386080" y="336550"/>
            <a:ext cx="11165840" cy="5810250"/>
          </a:xfrm>
          <a:prstGeom prst="rect">
            <a:avLst/>
          </a:prstGeom>
          <a:effectLst>
            <a:softEdge rad="50800"/>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extLst>
          </p:cNvPr>
          <p:cNvSpPr/>
          <p:nvPr/>
        </p:nvSpPr>
        <p:spPr>
          <a:xfrm>
            <a:off x="3982720" y="721360"/>
            <a:ext cx="5770880" cy="2214880"/>
          </a:xfrm>
          <a:prstGeom prst="roundRect">
            <a:avLst/>
          </a:prstGeom>
          <a:ln>
            <a:solidFill>
              <a:schemeClr val="accent1">
                <a:lumMod val="50000"/>
              </a:schemeClr>
            </a:solidFill>
          </a:ln>
          <a:effectLst>
            <a:reflection blurRad="6350" stA="52000" endA="300" endPos="35000" dir="5400000" sy="-100000" algn="bl" rotWithShape="0"/>
          </a:effectLst>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endParaRPr lang="en-IN">
              <a:solidFill>
                <a:prstClr val="black"/>
              </a:solidFill>
            </a:endParaRPr>
          </a:p>
        </p:txBody>
      </p:sp>
      <p:sp>
        <p:nvSpPr>
          <p:cNvPr id="217090" name="TextBox 5"/>
          <p:cNvSpPr txBox="1">
            <a:spLocks noChangeArrowheads="1"/>
          </p:cNvSpPr>
          <p:nvPr/>
        </p:nvSpPr>
        <p:spPr bwMode="auto">
          <a:xfrm>
            <a:off x="4195763" y="1279525"/>
            <a:ext cx="5557837" cy="1016000"/>
          </a:xfrm>
          <a:prstGeom prst="rect">
            <a:avLst/>
          </a:prstGeom>
          <a:noFill/>
          <a:ln w="9525">
            <a:noFill/>
            <a:miter lim="800000"/>
            <a:headEnd/>
            <a:tailEnd/>
          </a:ln>
        </p:spPr>
        <p:txBody>
          <a:bodyPr>
            <a:spAutoFit/>
          </a:bodyPr>
          <a:lstStyle/>
          <a:p>
            <a:r>
              <a:rPr lang="en-US" sz="2400">
                <a:solidFill>
                  <a:srgbClr val="000000"/>
                </a:solidFill>
                <a:latin typeface="Algerian" pitchFamily="82" charset="0"/>
              </a:rPr>
              <a:t>NULL DISTRIBUTION IS  F= Unif(-3,1)</a:t>
            </a:r>
            <a:endParaRPr lang="en-US">
              <a:solidFill>
                <a:srgbClr val="000000"/>
              </a:solidFill>
              <a:latin typeface="Algerian" pitchFamily="82" charset="0"/>
            </a:endParaRPr>
          </a:p>
          <a:p>
            <a:r>
              <a:rPr lang="en-US">
                <a:solidFill>
                  <a:srgbClr val="000000"/>
                </a:solidFill>
                <a:latin typeface="Rockwell" pitchFamily="18" charset="0"/>
              </a:rPr>
              <a:t>                                           </a:t>
            </a:r>
            <a:endParaRPr lang="en-IN">
              <a:solidFill>
                <a:srgbClr val="000000"/>
              </a:solidFill>
              <a:latin typeface="Rockwell" pitchFamily="18" charset="0"/>
            </a:endParaRPr>
          </a:p>
          <a:p>
            <a:endParaRPr lang="en-IN">
              <a:solidFill>
                <a:srgbClr val="000000"/>
              </a:solidFill>
              <a:latin typeface="Corbe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303838" y="5535613"/>
            <a:ext cx="2124075" cy="368300"/>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n=10</a:t>
            </a:r>
          </a:p>
        </p:txBody>
      </p:sp>
      <p:pic>
        <p:nvPicPr>
          <p:cNvPr id="2" name="Picture 1">
            <a:extLst>
              <a:ext uri="{FF2B5EF4-FFF2-40B4-BE49-F238E27FC236}"/>
            </a:extLst>
          </p:cNvPr>
          <p:cNvPicPr>
            <a:picLocks noChangeAspect="1"/>
          </p:cNvPicPr>
          <p:nvPr/>
        </p:nvPicPr>
        <p:blipFill>
          <a:blip r:embed="rId2"/>
          <a:stretch>
            <a:fillRect/>
          </a:stretch>
        </p:blipFill>
        <p:spPr>
          <a:xfrm>
            <a:off x="213360" y="336550"/>
            <a:ext cx="11694160" cy="5197351"/>
          </a:xfrm>
          <a:prstGeom prst="rect">
            <a:avLst/>
          </a:prstGeom>
          <a:effectLst>
            <a:softEdge rad="127000"/>
          </a:effectLst>
        </p:spPr>
      </p:pic>
      <p:sp>
        <p:nvSpPr>
          <p:cNvPr id="218115" name="TextBox 2"/>
          <p:cNvSpPr txBox="1">
            <a:spLocks noChangeArrowheads="1"/>
          </p:cNvSpPr>
          <p:nvPr/>
        </p:nvSpPr>
        <p:spPr bwMode="auto">
          <a:xfrm>
            <a:off x="320675" y="5935663"/>
            <a:ext cx="11187113" cy="646112"/>
          </a:xfrm>
          <a:prstGeom prst="rect">
            <a:avLst/>
          </a:prstGeom>
          <a:noFill/>
          <a:ln w="9525">
            <a:noFill/>
            <a:miter lim="800000"/>
            <a:headEnd/>
            <a:tailEnd/>
          </a:ln>
        </p:spPr>
        <p:txBody>
          <a:bodyPr>
            <a:spAutoFit/>
          </a:bodyPr>
          <a:lstStyle/>
          <a:p>
            <a:r>
              <a:rPr lang="en-US">
                <a:latin typeface="Tw Cen MT" pitchFamily="34" charset="0"/>
              </a:rPr>
              <a:t>As uniform(-3,1) is not symmetric about zero so if we standardize the statistic with respect to zero the distribution will not converge to zero.</a:t>
            </a:r>
            <a:endParaRPr lang="en-IN">
              <a:latin typeface="Tw Cen MT"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extLst>
          </p:cNvPr>
          <p:cNvSpPr txBox="1"/>
          <p:nvPr/>
        </p:nvSpPr>
        <p:spPr>
          <a:xfrm>
            <a:off x="5375275" y="5262563"/>
            <a:ext cx="2124075" cy="368300"/>
          </a:xfrm>
          <a:prstGeom prst="rect">
            <a:avLst/>
          </a:prstGeom>
          <a:noFill/>
        </p:spPr>
        <p:txBody>
          <a:bodyPr>
            <a:spAutoFit/>
          </a:bodyPr>
          <a:lstStyle/>
          <a:p>
            <a:pPr fontAlgn="auto">
              <a:spcBef>
                <a:spcPts val="0"/>
              </a:spcBef>
              <a:spcAft>
                <a:spcPts val="0"/>
              </a:spcAft>
              <a:defRPr/>
            </a:pPr>
            <a:r>
              <a:rPr lang="en-IN" u="sng" dirty="0">
                <a:solidFill>
                  <a:srgbClr val="A35DD1">
                    <a:lumMod val="50000"/>
                  </a:srgbClr>
                </a:solidFill>
                <a:effectLst>
                  <a:outerShdw blurRad="38100" dist="38100" dir="2700000" algn="tl">
                    <a:srgbClr val="000000">
                      <a:alpha val="43137"/>
                    </a:srgbClr>
                  </a:outerShdw>
                </a:effectLst>
                <a:latin typeface="Tw Cen MT" panose="020B0602020104020603"/>
                <a:cs typeface="+mn-cs"/>
              </a:rPr>
              <a:t>n=40</a:t>
            </a:r>
          </a:p>
        </p:txBody>
      </p:sp>
      <p:pic>
        <p:nvPicPr>
          <p:cNvPr id="2" name="Picture 1">
            <a:extLst>
              <a:ext uri="{FF2B5EF4-FFF2-40B4-BE49-F238E27FC236}"/>
            </a:extLst>
          </p:cNvPr>
          <p:cNvPicPr>
            <a:picLocks noChangeAspect="1"/>
          </p:cNvPicPr>
          <p:nvPr/>
        </p:nvPicPr>
        <p:blipFill>
          <a:blip r:embed="rId2"/>
          <a:stretch>
            <a:fillRect/>
          </a:stretch>
        </p:blipFill>
        <p:spPr>
          <a:xfrm>
            <a:off x="396240" y="336550"/>
            <a:ext cx="11369040" cy="4912344"/>
          </a:xfrm>
          <a:prstGeom prst="rect">
            <a:avLst/>
          </a:prstGeom>
          <a:effectLst>
            <a:softEdge rad="101600"/>
          </a:effectLst>
        </p:spPr>
      </p:pic>
      <p:sp>
        <p:nvSpPr>
          <p:cNvPr id="219139" name="TextBox 2"/>
          <p:cNvSpPr txBox="1">
            <a:spLocks noChangeArrowheads="1"/>
          </p:cNvSpPr>
          <p:nvPr/>
        </p:nvSpPr>
        <p:spPr bwMode="auto">
          <a:xfrm>
            <a:off x="784225" y="5926138"/>
            <a:ext cx="7291388" cy="368300"/>
          </a:xfrm>
          <a:prstGeom prst="rect">
            <a:avLst/>
          </a:prstGeom>
          <a:noFill/>
          <a:ln w="9525">
            <a:noFill/>
            <a:miter lim="800000"/>
            <a:headEnd/>
            <a:tailEnd/>
          </a:ln>
        </p:spPr>
        <p:txBody>
          <a:bodyPr>
            <a:spAutoFit/>
          </a:bodyPr>
          <a:lstStyle/>
          <a:p>
            <a:r>
              <a:rPr lang="en-US">
                <a:latin typeface="Tw Cen MT" pitchFamily="34" charset="0"/>
              </a:rPr>
              <a:t>The same reason is applied for n=40.</a:t>
            </a:r>
            <a:endParaRPr lang="en-IN">
              <a:latin typeface="Tw Cen MT"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1" name="Graphic 4" descr="Scales of justice"/>
          <p:cNvPicPr>
            <a:picLocks noChangeAspect="1"/>
          </p:cNvPicPr>
          <p:nvPr/>
        </p:nvPicPr>
        <p:blipFill>
          <a:blip r:embed="rId2"/>
          <a:srcRect/>
          <a:stretch>
            <a:fillRect/>
          </a:stretch>
        </p:blipFill>
        <p:spPr bwMode="auto">
          <a:xfrm>
            <a:off x="10210800" y="498475"/>
            <a:ext cx="914400" cy="914400"/>
          </a:xfrm>
          <a:prstGeom prst="rect">
            <a:avLst/>
          </a:prstGeom>
          <a:noFill/>
          <a:ln w="9525">
            <a:noFill/>
            <a:miter lim="800000"/>
            <a:headEnd/>
            <a:tailEnd/>
          </a:ln>
        </p:spPr>
      </p:pic>
      <p:sp>
        <p:nvSpPr>
          <p:cNvPr id="220162" name="TextBox 5"/>
          <p:cNvSpPr txBox="1">
            <a:spLocks noChangeArrowheads="1"/>
          </p:cNvSpPr>
          <p:nvPr/>
        </p:nvSpPr>
        <p:spPr bwMode="auto">
          <a:xfrm>
            <a:off x="1771650" y="1039813"/>
            <a:ext cx="6986588" cy="461962"/>
          </a:xfrm>
          <a:prstGeom prst="rect">
            <a:avLst/>
          </a:prstGeom>
          <a:noFill/>
          <a:ln w="9525">
            <a:noFill/>
            <a:miter lim="800000"/>
            <a:headEnd/>
            <a:tailEnd/>
          </a:ln>
        </p:spPr>
        <p:txBody>
          <a:bodyPr>
            <a:spAutoFit/>
          </a:bodyPr>
          <a:lstStyle/>
          <a:p>
            <a:r>
              <a:rPr lang="en-IN" sz="2400" u="sng">
                <a:latin typeface="Tw Cen MT" pitchFamily="34" charset="0"/>
              </a:rPr>
              <a:t>Comparison of Sign Tests with Parametric Tests :</a:t>
            </a:r>
            <a:endParaRPr lang="en-IN" u="sng">
              <a:latin typeface="Tw Cen MT" pitchFamily="34" charset="0"/>
            </a:endParaRPr>
          </a:p>
        </p:txBody>
      </p:sp>
      <p:sp>
        <p:nvSpPr>
          <p:cNvPr id="220163" name="TextBox 6"/>
          <p:cNvSpPr txBox="1">
            <a:spLocks noChangeArrowheads="1"/>
          </p:cNvSpPr>
          <p:nvPr/>
        </p:nvSpPr>
        <p:spPr bwMode="auto">
          <a:xfrm>
            <a:off x="1866900" y="2522538"/>
            <a:ext cx="6324600" cy="1754187"/>
          </a:xfrm>
          <a:prstGeom prst="rect">
            <a:avLst/>
          </a:prstGeom>
          <a:noFill/>
          <a:ln w="9525">
            <a:noFill/>
            <a:miter lim="800000"/>
            <a:headEnd/>
            <a:tailEnd/>
          </a:ln>
        </p:spPr>
        <p:txBody>
          <a:bodyPr>
            <a:spAutoFit/>
          </a:bodyPr>
          <a:lstStyle/>
          <a:p>
            <a:pPr algn="ctr"/>
            <a:r>
              <a:rPr lang="en-IN">
                <a:latin typeface="Tw Cen MT" pitchFamily="34" charset="0"/>
              </a:rPr>
              <a:t>  Step 1: We take a CDF F(.) and simulate data . On the same data we employ Sign test and t-test (with the hypotheses as specified earlier) .</a:t>
            </a:r>
          </a:p>
          <a:p>
            <a:pPr algn="ctr"/>
            <a:endParaRPr lang="en-IN">
              <a:latin typeface="Tw Cen MT" pitchFamily="34" charset="0"/>
            </a:endParaRPr>
          </a:p>
          <a:p>
            <a:pPr algn="ctr"/>
            <a:r>
              <a:rPr lang="en-IN">
                <a:latin typeface="Tw Cen MT" pitchFamily="34" charset="0"/>
              </a:rPr>
              <a:t>   Step 2: From both the tests at level 0.05, size and power are compared by means of suitable graphical method.</a:t>
            </a:r>
          </a:p>
        </p:txBody>
      </p:sp>
      <p:cxnSp>
        <p:nvCxnSpPr>
          <p:cNvPr id="9" name="Straight Connector 8">
            <a:extLst>
              <a:ext uri="{FF2B5EF4-FFF2-40B4-BE49-F238E27FC236}"/>
            </a:extLst>
          </p:cNvPr>
          <p:cNvCxnSpPr/>
          <p:nvPr/>
        </p:nvCxnSpPr>
        <p:spPr>
          <a:xfrm>
            <a:off x="1771650" y="2435225"/>
            <a:ext cx="0" cy="220345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extLst>
          </p:cNvPr>
          <p:cNvCxnSpPr/>
          <p:nvPr/>
        </p:nvCxnSpPr>
        <p:spPr>
          <a:xfrm>
            <a:off x="1771650" y="4638675"/>
            <a:ext cx="6419850" cy="0"/>
          </a:xfrm>
          <a:prstGeom prst="line">
            <a:avLst/>
          </a:prstGeom>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extLst>
          </p:cNvPr>
          <p:cNvSpPr/>
          <p:nvPr/>
        </p:nvSpPr>
        <p:spPr>
          <a:xfrm>
            <a:off x="1867176" y="2601575"/>
            <a:ext cx="6141168" cy="923330"/>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algn="ctr" fontAlgn="auto">
              <a:spcBef>
                <a:spcPts val="0"/>
              </a:spcBef>
              <a:spcAft>
                <a:spcPts val="0"/>
              </a:spcAft>
              <a:defRPr/>
            </a:pPr>
            <a:r>
              <a:rPr lang="en-US" sz="5400" b="1" dirty="0">
                <a:ln/>
                <a:pattFill prst="dkUpDiag">
                  <a:fgClr>
                    <a:prstClr val="white">
                      <a:lumMod val="50000"/>
                    </a:prstClr>
                  </a:fgClr>
                  <a:bgClr>
                    <a:prstClr val="black">
                      <a:lumMod val="75000"/>
                      <a:lumOff val="25000"/>
                    </a:prstClr>
                  </a:bgClr>
                </a:pattFill>
                <a:effectLst>
                  <a:outerShdw blurRad="38100" dist="19050" dir="2700000" algn="tl" rotWithShape="0">
                    <a:prstClr val="black">
                      <a:lumMod val="50000"/>
                      <a:alpha val="40000"/>
                    </a:prstClr>
                  </a:outerShdw>
                </a:effectLst>
              </a:rPr>
              <a:t>SIZE COMPARISON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22210" name="TextBox 3"/>
          <p:cNvSpPr txBox="1">
            <a:spLocks noChangeArrowheads="1"/>
          </p:cNvSpPr>
          <p:nvPr/>
        </p:nvSpPr>
        <p:spPr bwMode="auto">
          <a:xfrm>
            <a:off x="4976813" y="1473200"/>
            <a:ext cx="3284537" cy="522288"/>
          </a:xfrm>
          <a:prstGeom prst="rect">
            <a:avLst/>
          </a:prstGeom>
          <a:noFill/>
          <a:ln w="9525">
            <a:noFill/>
            <a:miter lim="800000"/>
            <a:headEnd/>
            <a:tailEnd/>
          </a:ln>
        </p:spPr>
        <p:txBody>
          <a:bodyPr>
            <a:spAutoFit/>
          </a:bodyPr>
          <a:lstStyle/>
          <a:p>
            <a:r>
              <a:rPr lang="en-IN" sz="2800" u="sng">
                <a:solidFill>
                  <a:srgbClr val="5C0708"/>
                </a:solidFill>
                <a:latin typeface="Algerian" pitchFamily="82" charset="0"/>
              </a:rPr>
              <a:t>F= N(</a:t>
            </a:r>
            <a:r>
              <a:rPr lang="en-IN" sz="2800" u="sng">
                <a:solidFill>
                  <a:srgbClr val="5C0708"/>
                </a:solidFill>
                <a:latin typeface="Baskerville Old Face" pitchFamily="18" charset="0"/>
              </a:rPr>
              <a:t>0</a:t>
            </a:r>
            <a:r>
              <a:rPr lang="en-IN" sz="2800" u="sng">
                <a:solidFill>
                  <a:srgbClr val="5C0708"/>
                </a:solidFill>
                <a:latin typeface="Algerian" pitchFamily="82" charset="0"/>
              </a:rPr>
              <a:t>,1)</a:t>
            </a:r>
            <a:endParaRPr lang="en-IN" u="sng">
              <a:solidFill>
                <a:srgbClr val="5C0708"/>
              </a:solidFill>
              <a:latin typeface="Algerian" pitchFamily="82" charset="0"/>
            </a:endParaRPr>
          </a:p>
        </p:txBody>
      </p:sp>
      <p:sp>
        <p:nvSpPr>
          <p:cNvPr id="5" name="Arrow: Down 4">
            <a:extLst>
              <a:ext uri="{FF2B5EF4-FFF2-40B4-BE49-F238E27FC236}"/>
            </a:extLst>
          </p:cNvPr>
          <p:cNvSpPr/>
          <p:nvPr/>
        </p:nvSpPr>
        <p:spPr>
          <a:xfrm>
            <a:off x="5467684" y="32121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223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extLst>
          </p:cNvPr>
          <p:cNvPicPr>
            <a:picLocks noChangeAspect="1"/>
          </p:cNvPicPr>
          <p:nvPr/>
        </p:nvPicPr>
        <p:blipFill>
          <a:blip r:embed="rId2"/>
          <a:stretch>
            <a:fillRect/>
          </a:stretch>
        </p:blipFill>
        <p:spPr>
          <a:xfrm>
            <a:off x="207686" y="469446"/>
            <a:ext cx="9367520" cy="5325712"/>
          </a:xfrm>
          <a:prstGeom prst="rect">
            <a:avLst/>
          </a:prstGeom>
          <a:effectLst>
            <a:glow rad="190500">
              <a:schemeClr val="accent1">
                <a:alpha val="40000"/>
              </a:schemeClr>
            </a:glow>
          </a:effectLst>
        </p:spPr>
      </p:pic>
      <p:sp>
        <p:nvSpPr>
          <p:cNvPr id="223234" name="TextBox 1"/>
          <p:cNvSpPr txBox="1">
            <a:spLocks noChangeArrowheads="1"/>
          </p:cNvSpPr>
          <p:nvPr/>
        </p:nvSpPr>
        <p:spPr bwMode="auto">
          <a:xfrm>
            <a:off x="207963" y="5973763"/>
            <a:ext cx="10004425" cy="646112"/>
          </a:xfrm>
          <a:prstGeom prst="rect">
            <a:avLst/>
          </a:prstGeom>
          <a:noFill/>
          <a:ln w="9525">
            <a:noFill/>
            <a:miter lim="800000"/>
            <a:headEnd/>
            <a:tailEnd/>
          </a:ln>
        </p:spPr>
        <p:txBody>
          <a:bodyPr>
            <a:spAutoFit/>
          </a:bodyPr>
          <a:lstStyle/>
          <a:p>
            <a:r>
              <a:rPr lang="en-US">
                <a:latin typeface="Tw Cen MT" pitchFamily="34" charset="0"/>
              </a:rPr>
              <a:t>The size of the sign test and t-test both close to 0.05, but for sign test the size is fluctuating more than the t test.</a:t>
            </a:r>
            <a:endParaRPr lang="en-IN">
              <a:latin typeface="Tw Cen MT"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24258" name="TextBox 3"/>
          <p:cNvSpPr txBox="1">
            <a:spLocks noChangeArrowheads="1"/>
          </p:cNvSpPr>
          <p:nvPr/>
        </p:nvSpPr>
        <p:spPr bwMode="auto">
          <a:xfrm>
            <a:off x="4976813" y="1473200"/>
            <a:ext cx="3284537" cy="522288"/>
          </a:xfrm>
          <a:prstGeom prst="rect">
            <a:avLst/>
          </a:prstGeom>
          <a:noFill/>
          <a:ln w="9525">
            <a:noFill/>
            <a:miter lim="800000"/>
            <a:headEnd/>
            <a:tailEnd/>
          </a:ln>
        </p:spPr>
        <p:txBody>
          <a:bodyPr>
            <a:spAutoFit/>
          </a:bodyPr>
          <a:lstStyle/>
          <a:p>
            <a:r>
              <a:rPr lang="en-IN" sz="2800" u="sng">
                <a:solidFill>
                  <a:srgbClr val="5C0708"/>
                </a:solidFill>
                <a:latin typeface="Algerian" pitchFamily="82" charset="0"/>
              </a:rPr>
              <a:t>F= Logistic(</a:t>
            </a:r>
            <a:r>
              <a:rPr lang="en-IN" sz="2800" u="sng">
                <a:solidFill>
                  <a:srgbClr val="5C0708"/>
                </a:solidFill>
                <a:latin typeface="Baskerville Old Face" pitchFamily="18" charset="0"/>
              </a:rPr>
              <a:t>0</a:t>
            </a:r>
            <a:r>
              <a:rPr lang="en-IN" sz="2800" u="sng">
                <a:solidFill>
                  <a:srgbClr val="5C0708"/>
                </a:solidFill>
                <a:latin typeface="Algerian" pitchFamily="82" charset="0"/>
              </a:rPr>
              <a:t>,1)</a:t>
            </a:r>
            <a:endParaRPr lang="en-IN" u="sng">
              <a:solidFill>
                <a:srgbClr val="5C0708"/>
              </a:solidFill>
              <a:latin typeface="Algerian" pitchFamily="82" charset="0"/>
            </a:endParaRPr>
          </a:p>
        </p:txBody>
      </p:sp>
      <p:sp>
        <p:nvSpPr>
          <p:cNvPr id="5" name="Arrow: Down 4">
            <a:extLst>
              <a:ext uri="{FF2B5EF4-FFF2-40B4-BE49-F238E27FC236}"/>
            </a:extLst>
          </p:cNvPr>
          <p:cNvSpPr/>
          <p:nvPr/>
        </p:nvSpPr>
        <p:spPr>
          <a:xfrm>
            <a:off x="6096000" y="3269915"/>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3422316"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extLst>
          </p:cNvPr>
          <p:cNvPicPr>
            <a:picLocks noChangeAspect="1"/>
          </p:cNvPicPr>
          <p:nvPr/>
        </p:nvPicPr>
        <p:blipFill>
          <a:blip r:embed="rId2"/>
          <a:stretch>
            <a:fillRect/>
          </a:stretch>
        </p:blipFill>
        <p:spPr>
          <a:xfrm>
            <a:off x="146754" y="469447"/>
            <a:ext cx="10299032" cy="5361338"/>
          </a:xfrm>
          <a:prstGeom prst="rect">
            <a:avLst/>
          </a:prstGeom>
          <a:effectLst>
            <a:glow rad="177800">
              <a:schemeClr val="accent1">
                <a:alpha val="40000"/>
              </a:schemeClr>
            </a:glow>
          </a:effectLst>
        </p:spPr>
      </p:pic>
      <p:sp>
        <p:nvSpPr>
          <p:cNvPr id="225282" name="TextBox 3"/>
          <p:cNvSpPr txBox="1">
            <a:spLocks noChangeArrowheads="1"/>
          </p:cNvSpPr>
          <p:nvPr/>
        </p:nvSpPr>
        <p:spPr bwMode="auto">
          <a:xfrm>
            <a:off x="146050" y="6080125"/>
            <a:ext cx="10490200" cy="646113"/>
          </a:xfrm>
          <a:prstGeom prst="rect">
            <a:avLst/>
          </a:prstGeom>
          <a:noFill/>
          <a:ln w="9525">
            <a:noFill/>
            <a:miter lim="800000"/>
            <a:headEnd/>
            <a:tailEnd/>
          </a:ln>
        </p:spPr>
        <p:txBody>
          <a:bodyPr>
            <a:spAutoFit/>
          </a:bodyPr>
          <a:lstStyle/>
          <a:p>
            <a:r>
              <a:rPr lang="en-US">
                <a:latin typeface="Tw Cen MT" pitchFamily="34" charset="0"/>
              </a:rPr>
              <a:t>For logistic(0,1) also for the parametric t test the size close to 0.05, due to randomness in some cases the size is higher than 0.05.</a:t>
            </a:r>
            <a:endParaRPr lang="en-IN">
              <a:latin typeface="Tw Cen MT"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p:txBody>
          <a:bodyPr/>
          <a:lstStyle/>
          <a:p>
            <a:pPr fontAlgn="auto">
              <a:spcAft>
                <a:spcPts val="0"/>
              </a:spcAft>
              <a:defRPr/>
            </a:pPr>
            <a:r>
              <a:rPr lang="en-US" dirty="0">
                <a:solidFill>
                  <a:schemeClr val="tx1">
                    <a:lumMod val="75000"/>
                    <a:lumOff val="25000"/>
                  </a:schemeClr>
                </a:solidFill>
              </a:rPr>
              <a:t>Procedure</a:t>
            </a:r>
            <a:endParaRPr lang="en-IN" dirty="0">
              <a:solidFill>
                <a:schemeClr val="tx1">
                  <a:lumMod val="75000"/>
                  <a:lumOff val="25000"/>
                </a:schemeClr>
              </a:solidFill>
            </a:endParaRPr>
          </a:p>
        </p:txBody>
      </p:sp>
      <p:sp>
        <p:nvSpPr>
          <p:cNvPr id="180226" name="Content Placeholder 2"/>
          <p:cNvSpPr>
            <a:spLocks noGrp="1"/>
          </p:cNvSpPr>
          <p:nvPr>
            <p:ph idx="1"/>
          </p:nvPr>
        </p:nvSpPr>
        <p:spPr/>
        <p:txBody>
          <a:bodyPr/>
          <a:lstStyle/>
          <a:p>
            <a:pPr>
              <a:buFont typeface="Wingdings" pitchFamily="2" charset="2"/>
              <a:buChar char="v"/>
            </a:pPr>
            <a:r>
              <a:rPr lang="en-US" smtClean="0"/>
              <a:t>We first selected a known continuous probability distribution having CDF F(.). F(.) is such that it satisfies the conditions: </a:t>
            </a:r>
          </a:p>
          <a:p>
            <a:pPr>
              <a:buFont typeface="Wingdings" pitchFamily="2" charset="2"/>
              <a:buChar char="v"/>
            </a:pPr>
            <a:r>
              <a:rPr lang="en-US" smtClean="0"/>
              <a:t>1. F is of absolute continuous CDF.</a:t>
            </a:r>
          </a:p>
          <a:p>
            <a:pPr>
              <a:buFont typeface="Wingdings" pitchFamily="2" charset="2"/>
              <a:buChar char="v"/>
            </a:pPr>
            <a:r>
              <a:rPr lang="en-US" smtClean="0"/>
              <a:t> 2. F(0) = 1 /2 . </a:t>
            </a:r>
          </a:p>
          <a:p>
            <a:pPr>
              <a:buFont typeface="Wingdings" pitchFamily="2" charset="2"/>
              <a:buChar char="v"/>
            </a:pPr>
            <a:r>
              <a:rPr lang="en-US" smtClean="0"/>
              <a:t>Using R programming language, we then simulated random samples X1, X2, . . . Xn of fixed size n from the probability distribution with CDF F (x − θ), for different choices of θ (like 0, 0.1, 0.2, etc). Our null hypothesis of interest is H0 : θ = 0 against the alternative H1 : θ &gt; 0 (i.e., for simplicity we take θ0 = 0).</a:t>
            </a:r>
            <a:endParaRPr lang="en-IN"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26306" name="TextBox 3"/>
          <p:cNvSpPr txBox="1">
            <a:spLocks noChangeArrowheads="1"/>
          </p:cNvSpPr>
          <p:nvPr/>
        </p:nvSpPr>
        <p:spPr bwMode="auto">
          <a:xfrm>
            <a:off x="4976813" y="1473200"/>
            <a:ext cx="3284537" cy="522288"/>
          </a:xfrm>
          <a:prstGeom prst="rect">
            <a:avLst/>
          </a:prstGeom>
          <a:noFill/>
          <a:ln w="9525">
            <a:noFill/>
            <a:miter lim="800000"/>
            <a:headEnd/>
            <a:tailEnd/>
          </a:ln>
        </p:spPr>
        <p:txBody>
          <a:bodyPr>
            <a:spAutoFit/>
          </a:bodyPr>
          <a:lstStyle/>
          <a:p>
            <a:r>
              <a:rPr lang="en-IN" sz="2800" u="sng">
                <a:solidFill>
                  <a:srgbClr val="5C0708"/>
                </a:solidFill>
                <a:latin typeface="Algerian" pitchFamily="82" charset="0"/>
              </a:rPr>
              <a:t>F= N(</a:t>
            </a:r>
            <a:r>
              <a:rPr lang="en-IN" sz="2800" u="sng">
                <a:solidFill>
                  <a:srgbClr val="5C0708"/>
                </a:solidFill>
                <a:latin typeface="Baskerville Old Face" pitchFamily="18" charset="0"/>
              </a:rPr>
              <a:t>0</a:t>
            </a:r>
            <a:r>
              <a:rPr lang="en-IN" sz="2800" u="sng">
                <a:solidFill>
                  <a:srgbClr val="5C0708"/>
                </a:solidFill>
                <a:latin typeface="Algerian" pitchFamily="82" charset="0"/>
              </a:rPr>
              <a:t>,1)</a:t>
            </a:r>
            <a:endParaRPr lang="en-IN" u="sng">
              <a:solidFill>
                <a:srgbClr val="5C0708"/>
              </a:solidFill>
              <a:latin typeface="Algerian" pitchFamily="82" charset="0"/>
            </a:endParaRPr>
          </a:p>
        </p:txBody>
      </p:sp>
      <p:sp>
        <p:nvSpPr>
          <p:cNvPr id="5" name="Arrow: Down 4">
            <a:extLst>
              <a:ext uri="{FF2B5EF4-FFF2-40B4-BE49-F238E27FC236}"/>
            </a:extLst>
          </p:cNvPr>
          <p:cNvSpPr/>
          <p:nvPr/>
        </p:nvSpPr>
        <p:spPr>
          <a:xfrm>
            <a:off x="5467684" y="32121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223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extLst>
          </p:cNvPr>
          <p:cNvPicPr>
            <a:picLocks noChangeAspect="1"/>
          </p:cNvPicPr>
          <p:nvPr/>
        </p:nvPicPr>
        <p:blipFill>
          <a:blip r:embed="rId2"/>
          <a:stretch>
            <a:fillRect/>
          </a:stretch>
        </p:blipFill>
        <p:spPr>
          <a:xfrm>
            <a:off x="207686" y="469446"/>
            <a:ext cx="9367520" cy="5349463"/>
          </a:xfrm>
          <a:prstGeom prst="rect">
            <a:avLst/>
          </a:prstGeom>
          <a:effectLst>
            <a:glow rad="190500">
              <a:schemeClr val="accent1">
                <a:alpha val="40000"/>
              </a:schemeClr>
            </a:glow>
          </a:effectLst>
        </p:spPr>
      </p:pic>
      <p:sp>
        <p:nvSpPr>
          <p:cNvPr id="227330" name="Rectangle 1"/>
          <p:cNvSpPr>
            <a:spLocks noChangeArrowheads="1"/>
          </p:cNvSpPr>
          <p:nvPr/>
        </p:nvSpPr>
        <p:spPr bwMode="auto">
          <a:xfrm>
            <a:off x="207963" y="6027738"/>
            <a:ext cx="7415212" cy="646112"/>
          </a:xfrm>
          <a:prstGeom prst="rect">
            <a:avLst/>
          </a:prstGeom>
          <a:noFill/>
          <a:ln w="9525">
            <a:noFill/>
            <a:miter lim="800000"/>
            <a:headEnd/>
            <a:tailEnd/>
          </a:ln>
        </p:spPr>
        <p:txBody>
          <a:bodyPr>
            <a:spAutoFit/>
          </a:bodyPr>
          <a:lstStyle/>
          <a:p>
            <a:r>
              <a:rPr lang="en-US">
                <a:latin typeface="Tw Cen MT" pitchFamily="34" charset="0"/>
              </a:rPr>
              <a:t>The size of the sign test and t-test both close to 0.05, but for sign test the size is fluctuating more than the t test</a:t>
            </a:r>
            <a:endParaRPr lang="en-IN">
              <a:latin typeface="Tw Cen MT"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28354" name="TextBox 3"/>
          <p:cNvSpPr txBox="1">
            <a:spLocks noChangeArrowheads="1"/>
          </p:cNvSpPr>
          <p:nvPr/>
        </p:nvSpPr>
        <p:spPr bwMode="auto">
          <a:xfrm>
            <a:off x="4976813" y="1473200"/>
            <a:ext cx="3284537" cy="522288"/>
          </a:xfrm>
          <a:prstGeom prst="rect">
            <a:avLst/>
          </a:prstGeom>
          <a:noFill/>
          <a:ln w="9525">
            <a:noFill/>
            <a:miter lim="800000"/>
            <a:headEnd/>
            <a:tailEnd/>
          </a:ln>
        </p:spPr>
        <p:txBody>
          <a:bodyPr>
            <a:spAutoFit/>
          </a:bodyPr>
          <a:lstStyle/>
          <a:p>
            <a:r>
              <a:rPr lang="en-IN" sz="2800" u="sng">
                <a:solidFill>
                  <a:srgbClr val="5C0708"/>
                </a:solidFill>
                <a:latin typeface="Algerian" pitchFamily="82" charset="0"/>
              </a:rPr>
              <a:t>F= DE(</a:t>
            </a:r>
            <a:r>
              <a:rPr lang="en-IN" sz="2800" u="sng">
                <a:solidFill>
                  <a:srgbClr val="5C0708"/>
                </a:solidFill>
                <a:latin typeface="Baskerville Old Face" pitchFamily="18" charset="0"/>
              </a:rPr>
              <a:t>0</a:t>
            </a:r>
            <a:r>
              <a:rPr lang="en-IN" sz="2800" u="sng">
                <a:solidFill>
                  <a:srgbClr val="5C0708"/>
                </a:solidFill>
                <a:latin typeface="Algerian" pitchFamily="82" charset="0"/>
              </a:rPr>
              <a:t>,1)</a:t>
            </a:r>
            <a:endParaRPr lang="en-IN" u="sng">
              <a:solidFill>
                <a:srgbClr val="5C0708"/>
              </a:solidFill>
              <a:latin typeface="Algerian" pitchFamily="82" charset="0"/>
            </a:endParaRPr>
          </a:p>
        </p:txBody>
      </p:sp>
      <p:sp>
        <p:nvSpPr>
          <p:cNvPr id="5" name="Arrow: Down 4">
            <a:extLst>
              <a:ext uri="{FF2B5EF4-FFF2-40B4-BE49-F238E27FC236}"/>
            </a:extLst>
          </p:cNvPr>
          <p:cNvSpPr/>
          <p:nvPr/>
        </p:nvSpPr>
        <p:spPr>
          <a:xfrm>
            <a:off x="5467684" y="32121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223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extLst>
          </p:cNvPr>
          <p:cNvPicPr>
            <a:picLocks noChangeAspect="1"/>
          </p:cNvPicPr>
          <p:nvPr/>
        </p:nvPicPr>
        <p:blipFill>
          <a:blip r:embed="rId2"/>
          <a:stretch>
            <a:fillRect/>
          </a:stretch>
        </p:blipFill>
        <p:spPr>
          <a:xfrm>
            <a:off x="150157" y="600075"/>
            <a:ext cx="10454640" cy="5206959"/>
          </a:xfrm>
          <a:prstGeom prst="rect">
            <a:avLst/>
          </a:prstGeom>
          <a:effectLst>
            <a:glow rad="254000">
              <a:schemeClr val="accent1">
                <a:alpha val="40000"/>
              </a:schemeClr>
            </a:glow>
          </a:effectLst>
        </p:spPr>
      </p:pic>
      <p:sp>
        <p:nvSpPr>
          <p:cNvPr id="229378" name="Rectangle 1"/>
          <p:cNvSpPr>
            <a:spLocks noChangeArrowheads="1"/>
          </p:cNvSpPr>
          <p:nvPr/>
        </p:nvSpPr>
        <p:spPr bwMode="auto">
          <a:xfrm>
            <a:off x="233363" y="6038850"/>
            <a:ext cx="9790112" cy="646113"/>
          </a:xfrm>
          <a:prstGeom prst="rect">
            <a:avLst/>
          </a:prstGeom>
          <a:noFill/>
          <a:ln w="9525">
            <a:noFill/>
            <a:miter lim="800000"/>
            <a:headEnd/>
            <a:tailEnd/>
          </a:ln>
        </p:spPr>
        <p:txBody>
          <a:bodyPr>
            <a:spAutoFit/>
          </a:bodyPr>
          <a:lstStyle/>
          <a:p>
            <a:r>
              <a:rPr lang="en-US">
                <a:latin typeface="Tw Cen MT" pitchFamily="34" charset="0"/>
              </a:rPr>
              <a:t>The size of the sign test and t-test both close to 0.05, but for sign test the size is fluctuating more than the t test</a:t>
            </a:r>
            <a:endParaRPr lang="en-IN">
              <a:latin typeface="Tw Cen MT"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30402" name="TextBox 3"/>
          <p:cNvSpPr txBox="1">
            <a:spLocks noChangeArrowheads="1"/>
          </p:cNvSpPr>
          <p:nvPr/>
        </p:nvSpPr>
        <p:spPr bwMode="auto">
          <a:xfrm>
            <a:off x="4976813" y="1473200"/>
            <a:ext cx="3284537" cy="522288"/>
          </a:xfrm>
          <a:prstGeom prst="rect">
            <a:avLst/>
          </a:prstGeom>
          <a:noFill/>
          <a:ln w="9525">
            <a:noFill/>
            <a:miter lim="800000"/>
            <a:headEnd/>
            <a:tailEnd/>
          </a:ln>
        </p:spPr>
        <p:txBody>
          <a:bodyPr>
            <a:spAutoFit/>
          </a:bodyPr>
          <a:lstStyle/>
          <a:p>
            <a:r>
              <a:rPr lang="en-IN" sz="2800" u="sng">
                <a:solidFill>
                  <a:srgbClr val="5C0708"/>
                </a:solidFill>
                <a:latin typeface="Algerian" pitchFamily="82" charset="0"/>
              </a:rPr>
              <a:t>F= uniform(</a:t>
            </a:r>
            <a:r>
              <a:rPr lang="en-IN" sz="2800" u="sng">
                <a:solidFill>
                  <a:srgbClr val="5C0708"/>
                </a:solidFill>
                <a:latin typeface="Baskerville Old Face" pitchFamily="18" charset="0"/>
              </a:rPr>
              <a:t>-3</a:t>
            </a:r>
            <a:r>
              <a:rPr lang="en-IN" sz="2800" u="sng">
                <a:solidFill>
                  <a:srgbClr val="5C0708"/>
                </a:solidFill>
                <a:latin typeface="Algerian" pitchFamily="82" charset="0"/>
              </a:rPr>
              <a:t>,1)</a:t>
            </a:r>
            <a:endParaRPr lang="en-IN" u="sng">
              <a:solidFill>
                <a:srgbClr val="5C0708"/>
              </a:solidFill>
              <a:latin typeface="Algerian" pitchFamily="82" charset="0"/>
            </a:endParaRPr>
          </a:p>
        </p:txBody>
      </p:sp>
      <p:sp>
        <p:nvSpPr>
          <p:cNvPr id="5" name="Arrow: Down 4">
            <a:extLst>
              <a:ext uri="{FF2B5EF4-FFF2-40B4-BE49-F238E27FC236}"/>
            </a:extLst>
          </p:cNvPr>
          <p:cNvSpPr/>
          <p:nvPr/>
        </p:nvSpPr>
        <p:spPr>
          <a:xfrm>
            <a:off x="5467684" y="32121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79" y="1239520"/>
            <a:ext cx="3481317"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extLst>
          </p:cNvPr>
          <p:cNvPicPr>
            <a:picLocks noChangeAspect="1"/>
          </p:cNvPicPr>
          <p:nvPr/>
        </p:nvPicPr>
        <p:blipFill>
          <a:blip r:embed="rId2"/>
          <a:stretch>
            <a:fillRect/>
          </a:stretch>
        </p:blipFill>
        <p:spPr>
          <a:xfrm>
            <a:off x="187630" y="600075"/>
            <a:ext cx="11125200" cy="5195083"/>
          </a:xfrm>
          <a:prstGeom prst="rect">
            <a:avLst/>
          </a:prstGeom>
          <a:effectLst>
            <a:glow rad="215900">
              <a:schemeClr val="accent1">
                <a:alpha val="40000"/>
              </a:schemeClr>
            </a:glow>
          </a:effectLst>
        </p:spPr>
      </p:pic>
      <p:sp>
        <p:nvSpPr>
          <p:cNvPr id="231426" name="TextBox 1"/>
          <p:cNvSpPr txBox="1">
            <a:spLocks noChangeArrowheads="1"/>
          </p:cNvSpPr>
          <p:nvPr/>
        </p:nvSpPr>
        <p:spPr bwMode="auto">
          <a:xfrm>
            <a:off x="546100" y="6199188"/>
            <a:ext cx="9820275" cy="368300"/>
          </a:xfrm>
          <a:prstGeom prst="rect">
            <a:avLst/>
          </a:prstGeom>
          <a:noFill/>
          <a:ln w="9525">
            <a:noFill/>
            <a:miter lim="800000"/>
            <a:headEnd/>
            <a:tailEnd/>
          </a:ln>
        </p:spPr>
        <p:txBody>
          <a:bodyPr>
            <a:spAutoFit/>
          </a:bodyPr>
          <a:lstStyle/>
          <a:p>
            <a:r>
              <a:rPr lang="en-US">
                <a:latin typeface="Tw Cen MT" pitchFamily="34" charset="0"/>
              </a:rPr>
              <a:t>For uniform(-3,1) the size is 0, i.e the type I error is zero.</a:t>
            </a:r>
            <a:endParaRPr lang="en-IN">
              <a:latin typeface="Tw Cen MT"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extLst>
          </p:cNvPr>
          <p:cNvSpPr/>
          <p:nvPr/>
        </p:nvSpPr>
        <p:spPr>
          <a:xfrm>
            <a:off x="1411283" y="2601575"/>
            <a:ext cx="7052957" cy="923330"/>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algn="ctr" fontAlgn="auto">
              <a:spcBef>
                <a:spcPts val="0"/>
              </a:spcBef>
              <a:spcAft>
                <a:spcPts val="0"/>
              </a:spcAft>
              <a:defRPr/>
            </a:pPr>
            <a:r>
              <a:rPr lang="en-US" sz="54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POWER COMPARISON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4976813" y="1473200"/>
            <a:ext cx="3284537" cy="522288"/>
          </a:xfrm>
          <a:prstGeom prst="rect">
            <a:avLst/>
          </a:prstGeom>
          <a:noFill/>
        </p:spPr>
        <p:txBody>
          <a:bodyPr>
            <a:spAutoFit/>
          </a:bodyPr>
          <a:lstStyle/>
          <a:p>
            <a:pPr fontAlgn="auto">
              <a:spcBef>
                <a:spcPts val="0"/>
              </a:spcBef>
              <a:spcAft>
                <a:spcPts val="0"/>
              </a:spcAft>
              <a:defRPr/>
            </a:pPr>
            <a:r>
              <a:rPr lang="en-IN" sz="2800" u="sng" dirty="0">
                <a:solidFill>
                  <a:schemeClr val="accent1">
                    <a:lumMod val="50000"/>
                  </a:schemeClr>
                </a:solidFill>
                <a:latin typeface="Algerian" panose="04020705040A02060702" pitchFamily="82" charset="0"/>
                <a:cs typeface="+mn-cs"/>
              </a:rPr>
              <a:t>F= N(</a:t>
            </a:r>
            <a:r>
              <a:rPr lang="en-IN" sz="2800" u="sng" dirty="0">
                <a:solidFill>
                  <a:schemeClr val="accent1">
                    <a:lumMod val="50000"/>
                  </a:schemeClr>
                </a:solidFill>
                <a:latin typeface="Baskerville Old Face" panose="02020602080505020303" pitchFamily="18" charset="0"/>
                <a:cs typeface="+mn-cs"/>
              </a:rPr>
              <a:t>µ</a:t>
            </a:r>
            <a:r>
              <a:rPr lang="en-IN" sz="2800" u="sng" dirty="0">
                <a:solidFill>
                  <a:schemeClr val="accent1">
                    <a:lumMod val="50000"/>
                  </a:schemeClr>
                </a:solidFill>
                <a:latin typeface="Algerian" panose="04020705040A02060702" pitchFamily="82" charset="0"/>
                <a:cs typeface="+mn-cs"/>
              </a:rPr>
              <a:t>,1)</a:t>
            </a:r>
            <a:endParaRPr lang="en-IN" u="sng" dirty="0">
              <a:solidFill>
                <a:schemeClr val="accent1">
                  <a:lumMod val="50000"/>
                </a:schemeClr>
              </a:solidFill>
              <a:latin typeface="Algerian" panose="04020705040A02060702" pitchFamily="82" charset="0"/>
              <a:cs typeface="+mn-cs"/>
            </a:endParaRPr>
          </a:p>
        </p:txBody>
      </p:sp>
      <p:sp>
        <p:nvSpPr>
          <p:cNvPr id="5" name="Arrow: Down 4">
            <a:extLst>
              <a:ext uri="{FF2B5EF4-FFF2-40B4-BE49-F238E27FC236}"/>
            </a:extLst>
          </p:cNvPr>
          <p:cNvSpPr/>
          <p:nvPr/>
        </p:nvSpPr>
        <p:spPr>
          <a:xfrm>
            <a:off x="5467684" y="32121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6" name="Rectangle 5">
            <a:extLst>
              <a:ext uri="{FF2B5EF4-FFF2-40B4-BE49-F238E27FC236}"/>
            </a:extLst>
          </p:cNvPr>
          <p:cNvSpPr/>
          <p:nvPr/>
        </p:nvSpPr>
        <p:spPr>
          <a:xfrm>
            <a:off x="4653280" y="1239520"/>
            <a:ext cx="223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extLst>
          </p:cNvPr>
          <p:cNvPicPr>
            <a:picLocks noChangeAspect="1"/>
          </p:cNvPicPr>
          <p:nvPr/>
        </p:nvPicPr>
        <p:blipFill>
          <a:blip r:embed="rId2"/>
          <a:stretch>
            <a:fillRect/>
          </a:stretch>
        </p:blipFill>
        <p:spPr>
          <a:xfrm>
            <a:off x="152004" y="600075"/>
            <a:ext cx="11013440" cy="5325712"/>
          </a:xfrm>
          <a:prstGeom prst="rect">
            <a:avLst/>
          </a:prstGeom>
          <a:effectLst>
            <a:glow rad="215900">
              <a:schemeClr val="accent1">
                <a:alpha val="40000"/>
              </a:schemeClr>
            </a:glow>
          </a:effectLst>
        </p:spPr>
      </p:pic>
      <p:sp>
        <p:nvSpPr>
          <p:cNvPr id="234498" name="TextBox 1"/>
          <p:cNvSpPr txBox="1">
            <a:spLocks noChangeArrowheads="1"/>
          </p:cNvSpPr>
          <p:nvPr/>
        </p:nvSpPr>
        <p:spPr bwMode="auto">
          <a:xfrm>
            <a:off x="206375" y="6092825"/>
            <a:ext cx="10904538" cy="646113"/>
          </a:xfrm>
          <a:prstGeom prst="rect">
            <a:avLst/>
          </a:prstGeom>
          <a:noFill/>
          <a:ln w="9525">
            <a:noFill/>
            <a:miter lim="800000"/>
            <a:headEnd/>
            <a:tailEnd/>
          </a:ln>
        </p:spPr>
        <p:txBody>
          <a:bodyPr>
            <a:spAutoFit/>
          </a:bodyPr>
          <a:lstStyle/>
          <a:p>
            <a:r>
              <a:rPr lang="en-US">
                <a:latin typeface="Tw Cen MT" pitchFamily="34" charset="0"/>
              </a:rPr>
              <a:t>If we compare the power of sign and t test we  can see with the increase of n the power converge to 1 at a faster rate and in most of the cases the t test power is higher but with increase of n the size of both test converge.</a:t>
            </a:r>
            <a:endParaRPr lang="en-IN">
              <a:latin typeface="Tw Cen MT"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Arrow: Down 4">
            <a:extLst>
              <a:ext uri="{FF2B5EF4-FFF2-40B4-BE49-F238E27FC236}"/>
            </a:extLst>
          </p:cNvPr>
          <p:cNvSpPr/>
          <p:nvPr/>
        </p:nvSpPr>
        <p:spPr>
          <a:xfrm>
            <a:off x="5858844" y="3262963"/>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301752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2" name="TextBox 1">
            <a:extLst>
              <a:ext uri="{FF2B5EF4-FFF2-40B4-BE49-F238E27FC236}"/>
            </a:extLst>
          </p:cNvPr>
          <p:cNvSpPr txBox="1"/>
          <p:nvPr/>
        </p:nvSpPr>
        <p:spPr>
          <a:xfrm>
            <a:off x="4999038" y="1522413"/>
            <a:ext cx="2325687" cy="460375"/>
          </a:xfrm>
          <a:prstGeom prst="rect">
            <a:avLst/>
          </a:prstGeom>
          <a:noFill/>
        </p:spPr>
        <p:txBody>
          <a:bodyPr>
            <a:spAutoFit/>
          </a:bodyPr>
          <a:lstStyle/>
          <a:p>
            <a:pPr fontAlgn="auto">
              <a:spcBef>
                <a:spcPts val="0"/>
              </a:spcBef>
              <a:spcAft>
                <a:spcPts val="0"/>
              </a:spcAft>
              <a:defRPr/>
            </a:pPr>
            <a:r>
              <a:rPr lang="en-IN" sz="2400" u="sng" dirty="0">
                <a:solidFill>
                  <a:schemeClr val="accent1">
                    <a:lumMod val="50000"/>
                  </a:schemeClr>
                </a:solidFill>
                <a:effectLst>
                  <a:outerShdw blurRad="38100" dist="38100" dir="2700000" algn="tl">
                    <a:srgbClr val="000000">
                      <a:alpha val="43137"/>
                    </a:srgbClr>
                  </a:outerShdw>
                </a:effectLst>
                <a:latin typeface="Baskerville Old Face" panose="02020602080505020303" pitchFamily="18" charset="0"/>
                <a:cs typeface="+mn-cs"/>
              </a:rPr>
              <a:t>F=Unif(t-1,t+1)</a:t>
            </a:r>
            <a:endParaRPr lang="en-IN" u="sng" dirty="0">
              <a:effectLst>
                <a:outerShdw blurRad="38100" dist="38100" dir="2700000" algn="tl">
                  <a:srgbClr val="000000">
                    <a:alpha val="43137"/>
                  </a:srgbClr>
                </a:outerShdw>
              </a:effectLst>
              <a:latin typeface="+mn-lt"/>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49" name="Picture 4"/>
          <p:cNvPicPr>
            <a:picLocks noChangeAspect="1"/>
          </p:cNvPicPr>
          <p:nvPr/>
        </p:nvPicPr>
        <p:blipFill>
          <a:blip r:embed="rId2"/>
          <a:srcRect/>
          <a:stretch>
            <a:fillRect/>
          </a:stretch>
        </p:blipFill>
        <p:spPr bwMode="auto">
          <a:xfrm>
            <a:off x="4946650" y="0"/>
            <a:ext cx="7245350" cy="6858000"/>
          </a:xfrm>
          <a:prstGeom prst="rect">
            <a:avLst/>
          </a:prstGeom>
          <a:noFill/>
          <a:ln w="9525">
            <a:noFill/>
            <a:miter lim="800000"/>
            <a:headEnd/>
            <a:tailEnd/>
          </a:ln>
        </p:spPr>
      </p:pic>
      <p:sp>
        <p:nvSpPr>
          <p:cNvPr id="181250" name="TextBox 6"/>
          <p:cNvSpPr txBox="1">
            <a:spLocks noChangeArrowheads="1"/>
          </p:cNvSpPr>
          <p:nvPr/>
        </p:nvSpPr>
        <p:spPr bwMode="auto">
          <a:xfrm>
            <a:off x="1338263" y="1911350"/>
            <a:ext cx="3032125" cy="4400550"/>
          </a:xfrm>
          <a:prstGeom prst="rect">
            <a:avLst/>
          </a:prstGeom>
          <a:noFill/>
          <a:ln w="9525">
            <a:noFill/>
            <a:miter lim="800000"/>
            <a:headEnd/>
            <a:tailEnd/>
          </a:ln>
        </p:spPr>
        <p:txBody>
          <a:bodyPr>
            <a:spAutoFit/>
          </a:bodyPr>
          <a:lstStyle/>
          <a:p>
            <a:r>
              <a:rPr lang="en-IN" sz="4000">
                <a:latin typeface="Tw Cen MT" pitchFamily="34" charset="0"/>
              </a:rPr>
              <a:t>STUDY</a:t>
            </a:r>
          </a:p>
          <a:p>
            <a:r>
              <a:rPr lang="en-IN" sz="4000">
                <a:latin typeface="Tw Cen MT" pitchFamily="34" charset="0"/>
              </a:rPr>
              <a:t> OF SIMULATED </a:t>
            </a:r>
            <a:r>
              <a:rPr lang="en-IN" sz="4000" u="sng">
                <a:latin typeface="Tw Cen MT" pitchFamily="34" charset="0"/>
              </a:rPr>
              <a:t>SIZE</a:t>
            </a:r>
            <a:r>
              <a:rPr lang="en-IN" sz="4000">
                <a:latin typeface="Tw Cen MT" pitchFamily="34" charset="0"/>
              </a:rPr>
              <a:t>  AND </a:t>
            </a:r>
            <a:r>
              <a:rPr lang="en-IN" sz="4000" u="sng">
                <a:latin typeface="Tw Cen MT" pitchFamily="34" charset="0"/>
              </a:rPr>
              <a:t>POWER</a:t>
            </a:r>
            <a:endParaRPr lang="en-IN" sz="4000" u="sng">
              <a:solidFill>
                <a:srgbClr val="FF0000"/>
              </a:solidFill>
              <a:latin typeface="Tw Cen MT" pitchFamily="34" charset="0"/>
            </a:endParaRPr>
          </a:p>
          <a:p>
            <a:r>
              <a:rPr lang="en-IN" sz="4000">
                <a:solidFill>
                  <a:srgbClr val="FF0000"/>
                </a:solidFill>
                <a:latin typeface="Tw Cen MT" pitchFamily="34" charset="0"/>
              </a:rPr>
              <a:t>FOR </a:t>
            </a:r>
          </a:p>
          <a:p>
            <a:r>
              <a:rPr lang="en-IN" sz="4000">
                <a:solidFill>
                  <a:srgbClr val="FF0000"/>
                </a:solidFill>
                <a:latin typeface="Tw Cen MT" pitchFamily="34" charset="0"/>
              </a:rPr>
              <a:t>SIGN TEST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extLst>
          </p:cNvPr>
          <p:cNvPicPr>
            <a:picLocks noChangeAspect="1"/>
          </p:cNvPicPr>
          <p:nvPr/>
        </p:nvPicPr>
        <p:blipFill>
          <a:blip r:embed="rId2"/>
          <a:stretch>
            <a:fillRect/>
          </a:stretch>
        </p:blipFill>
        <p:spPr>
          <a:xfrm>
            <a:off x="126143" y="493197"/>
            <a:ext cx="11033760" cy="5491967"/>
          </a:xfrm>
          <a:prstGeom prst="rect">
            <a:avLst/>
          </a:prstGeom>
          <a:effectLst>
            <a:glow rad="177800">
              <a:schemeClr val="accent1">
                <a:alpha val="40000"/>
              </a:schemeClr>
            </a:glow>
          </a:effectLst>
        </p:spPr>
      </p:pic>
      <p:sp>
        <p:nvSpPr>
          <p:cNvPr id="236546" name="Rectangle 1"/>
          <p:cNvSpPr>
            <a:spLocks noChangeArrowheads="1"/>
          </p:cNvSpPr>
          <p:nvPr/>
        </p:nvSpPr>
        <p:spPr bwMode="auto">
          <a:xfrm>
            <a:off x="125413" y="6013450"/>
            <a:ext cx="10621962" cy="646113"/>
          </a:xfrm>
          <a:prstGeom prst="rect">
            <a:avLst/>
          </a:prstGeom>
          <a:noFill/>
          <a:ln w="9525">
            <a:noFill/>
            <a:miter lim="800000"/>
            <a:headEnd/>
            <a:tailEnd/>
          </a:ln>
        </p:spPr>
        <p:txBody>
          <a:bodyPr>
            <a:spAutoFit/>
          </a:bodyPr>
          <a:lstStyle/>
          <a:p>
            <a:r>
              <a:rPr lang="en-US">
                <a:latin typeface="Tw Cen MT" pitchFamily="34" charset="0"/>
              </a:rPr>
              <a:t>If we compare the power of sign and t test we  can see with the increase of n the power converge to 1 at a faster rate and in most of the cases the t test power is higher but with increase of n the size of both test converge.</a:t>
            </a:r>
            <a:endParaRPr lang="en-IN">
              <a:latin typeface="Tw Cen MT"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4976813" y="1473200"/>
            <a:ext cx="3284537" cy="522288"/>
          </a:xfrm>
          <a:prstGeom prst="rect">
            <a:avLst/>
          </a:prstGeom>
          <a:noFill/>
        </p:spPr>
        <p:txBody>
          <a:bodyPr>
            <a:spAutoFit/>
          </a:bodyPr>
          <a:lstStyle/>
          <a:p>
            <a:pPr fontAlgn="auto">
              <a:spcBef>
                <a:spcPts val="0"/>
              </a:spcBef>
              <a:spcAft>
                <a:spcPts val="0"/>
              </a:spcAft>
              <a:defRPr/>
            </a:pPr>
            <a:r>
              <a:rPr lang="en-IN" sz="2800" u="sng" dirty="0">
                <a:solidFill>
                  <a:srgbClr val="B80E0F">
                    <a:lumMod val="50000"/>
                  </a:srgbClr>
                </a:solidFill>
                <a:latin typeface="Algerian" panose="04020705040A02060702" pitchFamily="82" charset="0"/>
                <a:cs typeface="+mn-cs"/>
              </a:rPr>
              <a:t>F= logistic(</a:t>
            </a:r>
            <a:r>
              <a:rPr lang="en-IN" sz="2800" dirty="0">
                <a:solidFill>
                  <a:schemeClr val="accent1">
                    <a:lumMod val="50000"/>
                  </a:schemeClr>
                </a:solidFill>
                <a:latin typeface="Baskerville Old Face" panose="02020602080505020303" pitchFamily="18" charset="0"/>
                <a:cs typeface="+mn-cs"/>
              </a:rPr>
              <a:t>µ</a:t>
            </a:r>
            <a:r>
              <a:rPr lang="en-IN" sz="2800" u="sng" dirty="0">
                <a:solidFill>
                  <a:srgbClr val="B80E0F">
                    <a:lumMod val="50000"/>
                  </a:srgbClr>
                </a:solidFill>
                <a:latin typeface="Algerian" panose="04020705040A02060702" pitchFamily="82" charset="0"/>
                <a:cs typeface="+mn-cs"/>
              </a:rPr>
              <a:t>,1)</a:t>
            </a:r>
            <a:endParaRPr lang="en-IN" u="sng" dirty="0">
              <a:solidFill>
                <a:srgbClr val="B80E0F">
                  <a:lumMod val="50000"/>
                </a:srgbClr>
              </a:solidFill>
              <a:latin typeface="Algerian" panose="04020705040A02060702" pitchFamily="82" charset="0"/>
              <a:cs typeface="+mn-cs"/>
            </a:endParaRPr>
          </a:p>
        </p:txBody>
      </p:sp>
      <p:sp>
        <p:nvSpPr>
          <p:cNvPr id="5" name="Arrow: Down 4">
            <a:extLst>
              <a:ext uri="{FF2B5EF4-FFF2-40B4-BE49-F238E27FC236}"/>
            </a:extLst>
          </p:cNvPr>
          <p:cNvSpPr/>
          <p:nvPr/>
        </p:nvSpPr>
        <p:spPr>
          <a:xfrm>
            <a:off x="6102684" y="3138906"/>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350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extLst>
          </p:cNvPr>
          <p:cNvPicPr>
            <a:picLocks noChangeAspect="1"/>
          </p:cNvPicPr>
          <p:nvPr/>
        </p:nvPicPr>
        <p:blipFill>
          <a:blip r:embed="rId2"/>
          <a:stretch>
            <a:fillRect/>
          </a:stretch>
        </p:blipFill>
        <p:spPr>
          <a:xfrm>
            <a:off x="109780" y="516948"/>
            <a:ext cx="11277600" cy="5361338"/>
          </a:xfrm>
          <a:prstGeom prst="rect">
            <a:avLst/>
          </a:prstGeom>
          <a:effectLst>
            <a:glow rad="165100">
              <a:schemeClr val="accent1">
                <a:alpha val="40000"/>
              </a:schemeClr>
            </a:glow>
          </a:effectLst>
        </p:spPr>
      </p:pic>
      <p:sp>
        <p:nvSpPr>
          <p:cNvPr id="238594" name="Rectangle 1"/>
          <p:cNvSpPr>
            <a:spLocks noChangeArrowheads="1"/>
          </p:cNvSpPr>
          <p:nvPr/>
        </p:nvSpPr>
        <p:spPr bwMode="auto">
          <a:xfrm>
            <a:off x="109538" y="5945188"/>
            <a:ext cx="11136312" cy="646112"/>
          </a:xfrm>
          <a:prstGeom prst="rect">
            <a:avLst/>
          </a:prstGeom>
          <a:noFill/>
          <a:ln w="9525">
            <a:noFill/>
            <a:miter lim="800000"/>
            <a:headEnd/>
            <a:tailEnd/>
          </a:ln>
        </p:spPr>
        <p:txBody>
          <a:bodyPr>
            <a:spAutoFit/>
          </a:bodyPr>
          <a:lstStyle/>
          <a:p>
            <a:r>
              <a:rPr lang="en-US">
                <a:latin typeface="Tw Cen MT" pitchFamily="34" charset="0"/>
              </a:rPr>
              <a:t>If we compare the power of sign and t test we  can see with the increase of n the power converge to 1 at a faster rate and in most of the cases the t test power is higher but with increase of n the size of both test converge.</a:t>
            </a:r>
            <a:endParaRPr lang="en-IN">
              <a:latin typeface="Tw Cen MT"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4976813" y="1473200"/>
            <a:ext cx="3284537" cy="522288"/>
          </a:xfrm>
          <a:prstGeom prst="rect">
            <a:avLst/>
          </a:prstGeom>
          <a:noFill/>
        </p:spPr>
        <p:txBody>
          <a:bodyPr>
            <a:spAutoFit/>
          </a:bodyPr>
          <a:lstStyle/>
          <a:p>
            <a:pPr fontAlgn="auto">
              <a:spcBef>
                <a:spcPts val="0"/>
              </a:spcBef>
              <a:spcAft>
                <a:spcPts val="0"/>
              </a:spcAft>
              <a:defRPr/>
            </a:pPr>
            <a:r>
              <a:rPr lang="en-IN" sz="2800" u="sng" dirty="0">
                <a:solidFill>
                  <a:srgbClr val="B80E0F">
                    <a:lumMod val="50000"/>
                  </a:srgbClr>
                </a:solidFill>
                <a:latin typeface="Algerian" panose="04020705040A02060702" pitchFamily="82" charset="0"/>
                <a:cs typeface="+mn-cs"/>
              </a:rPr>
              <a:t>F= DE(</a:t>
            </a:r>
            <a:r>
              <a:rPr lang="en-IN" sz="2800" dirty="0">
                <a:solidFill>
                  <a:schemeClr val="accent1">
                    <a:lumMod val="50000"/>
                  </a:schemeClr>
                </a:solidFill>
                <a:latin typeface="Baskerville Old Face" panose="02020602080505020303" pitchFamily="18" charset="0"/>
                <a:cs typeface="+mn-cs"/>
              </a:rPr>
              <a:t>µ</a:t>
            </a:r>
            <a:r>
              <a:rPr lang="en-IN" sz="2800" u="sng" dirty="0">
                <a:solidFill>
                  <a:srgbClr val="B80E0F">
                    <a:lumMod val="50000"/>
                  </a:srgbClr>
                </a:solidFill>
                <a:latin typeface="Algerian" panose="04020705040A02060702" pitchFamily="82" charset="0"/>
                <a:cs typeface="+mn-cs"/>
              </a:rPr>
              <a:t>,1)</a:t>
            </a:r>
            <a:endParaRPr lang="en-IN" u="sng" dirty="0">
              <a:solidFill>
                <a:srgbClr val="B80E0F">
                  <a:lumMod val="50000"/>
                </a:srgbClr>
              </a:solidFill>
              <a:latin typeface="Algerian" panose="04020705040A02060702" pitchFamily="82" charset="0"/>
              <a:cs typeface="+mn-cs"/>
            </a:endParaRPr>
          </a:p>
        </p:txBody>
      </p:sp>
      <p:sp>
        <p:nvSpPr>
          <p:cNvPr id="5" name="Arrow: Down 4">
            <a:extLst>
              <a:ext uri="{FF2B5EF4-FFF2-40B4-BE49-F238E27FC236}"/>
            </a:extLst>
          </p:cNvPr>
          <p:cNvSpPr/>
          <p:nvPr/>
        </p:nvSpPr>
        <p:spPr>
          <a:xfrm>
            <a:off x="5615004" y="3230346"/>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343400" y="1310640"/>
            <a:ext cx="350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extLst>
          </p:cNvPr>
          <p:cNvPicPr>
            <a:picLocks noChangeAspect="1"/>
          </p:cNvPicPr>
          <p:nvPr/>
        </p:nvPicPr>
        <p:blipFill>
          <a:blip r:embed="rId2"/>
          <a:stretch>
            <a:fillRect/>
          </a:stretch>
        </p:blipFill>
        <p:spPr>
          <a:xfrm>
            <a:off x="143560" y="505073"/>
            <a:ext cx="11267440" cy="5396963"/>
          </a:xfrm>
          <a:prstGeom prst="rect">
            <a:avLst/>
          </a:prstGeom>
          <a:effectLst>
            <a:glow rad="190500">
              <a:schemeClr val="accent1">
                <a:alpha val="40000"/>
              </a:schemeClr>
            </a:glow>
          </a:effectLst>
        </p:spPr>
      </p:pic>
      <p:sp>
        <p:nvSpPr>
          <p:cNvPr id="240642" name="Rectangle 1"/>
          <p:cNvSpPr>
            <a:spLocks noChangeArrowheads="1"/>
          </p:cNvSpPr>
          <p:nvPr/>
        </p:nvSpPr>
        <p:spPr bwMode="auto">
          <a:xfrm>
            <a:off x="142875" y="6045200"/>
            <a:ext cx="11388725" cy="646113"/>
          </a:xfrm>
          <a:prstGeom prst="rect">
            <a:avLst/>
          </a:prstGeom>
          <a:noFill/>
          <a:ln w="9525">
            <a:noFill/>
            <a:miter lim="800000"/>
            <a:headEnd/>
            <a:tailEnd/>
          </a:ln>
        </p:spPr>
        <p:txBody>
          <a:bodyPr>
            <a:spAutoFit/>
          </a:bodyPr>
          <a:lstStyle/>
          <a:p>
            <a:r>
              <a:rPr lang="en-US">
                <a:latin typeface="Tw Cen MT" pitchFamily="34" charset="0"/>
              </a:rPr>
              <a:t>If we compare the power of sign and t test we  can see with the increase of n the power converge to 1 at a faster rate and in most of the cases the t test power is higher but with increase of n the size of both test converge.</a:t>
            </a:r>
            <a:endParaRPr lang="en-IN">
              <a:latin typeface="Tw Cen MT"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TextBox 3">
            <a:extLst>
              <a:ext uri="{FF2B5EF4-FFF2-40B4-BE49-F238E27FC236}"/>
            </a:extLst>
          </p:cNvPr>
          <p:cNvSpPr txBox="1"/>
          <p:nvPr/>
        </p:nvSpPr>
        <p:spPr>
          <a:xfrm>
            <a:off x="5422900" y="1490663"/>
            <a:ext cx="3284538" cy="523875"/>
          </a:xfrm>
          <a:prstGeom prst="rect">
            <a:avLst/>
          </a:prstGeom>
          <a:noFill/>
        </p:spPr>
        <p:txBody>
          <a:bodyPr>
            <a:spAutoFit/>
          </a:bodyPr>
          <a:lstStyle/>
          <a:p>
            <a:pPr fontAlgn="auto">
              <a:spcBef>
                <a:spcPts val="0"/>
              </a:spcBef>
              <a:spcAft>
                <a:spcPts val="0"/>
              </a:spcAft>
              <a:defRPr/>
            </a:pPr>
            <a:r>
              <a:rPr lang="en-IN" sz="2800" dirty="0">
                <a:solidFill>
                  <a:schemeClr val="accent1">
                    <a:lumMod val="50000"/>
                  </a:schemeClr>
                </a:solidFill>
                <a:latin typeface="Baskerville Old Face" panose="02020602080505020303" pitchFamily="18" charset="0"/>
                <a:cs typeface="+mn-cs"/>
              </a:rPr>
              <a:t>F=Unif(t-3,t+1)</a:t>
            </a:r>
            <a:endParaRPr lang="en-IN" sz="2000" dirty="0">
              <a:solidFill>
                <a:schemeClr val="accent1">
                  <a:lumMod val="50000"/>
                </a:schemeClr>
              </a:solidFill>
              <a:latin typeface="Baskerville Old Face" panose="02020602080505020303" pitchFamily="18" charset="0"/>
              <a:cs typeface="+mn-cs"/>
            </a:endParaRPr>
          </a:p>
        </p:txBody>
      </p:sp>
      <p:sp>
        <p:nvSpPr>
          <p:cNvPr id="5" name="Arrow: Down 4">
            <a:extLst>
              <a:ext uri="{FF2B5EF4-FFF2-40B4-BE49-F238E27FC236}"/>
            </a:extLst>
          </p:cNvPr>
          <p:cNvSpPr/>
          <p:nvPr/>
        </p:nvSpPr>
        <p:spPr>
          <a:xfrm>
            <a:off x="6102684" y="3138906"/>
            <a:ext cx="606391" cy="1453415"/>
          </a:xfrm>
          <a:prstGeom prst="downArrow">
            <a:avLst/>
          </a:prstGeom>
          <a:pattFill prst="pct10">
            <a:fgClr>
              <a:schemeClr val="accent1"/>
            </a:fgClr>
            <a:bgClr>
              <a:schemeClr val="bg1"/>
            </a:bgClr>
          </a:pattFill>
          <a:effectLst>
            <a:glow rad="127000">
              <a:schemeClr val="accent1">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6" name="Rectangle 5">
            <a:extLst>
              <a:ext uri="{FF2B5EF4-FFF2-40B4-BE49-F238E27FC236}"/>
            </a:extLst>
          </p:cNvPr>
          <p:cNvSpPr/>
          <p:nvPr/>
        </p:nvSpPr>
        <p:spPr>
          <a:xfrm>
            <a:off x="4653280" y="1239520"/>
            <a:ext cx="3505200" cy="1026160"/>
          </a:xfrm>
          <a:prstGeom prst="rect">
            <a:avLst/>
          </a:prstGeom>
          <a:noFill/>
          <a:ln>
            <a:solidFill>
              <a:schemeClr val="accent1">
                <a:lumMod val="40000"/>
                <a:lumOff val="60000"/>
              </a:schemeClr>
            </a:solid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extLst>
          </p:cNvPr>
          <p:cNvPicPr>
            <a:picLocks noChangeAspect="1"/>
          </p:cNvPicPr>
          <p:nvPr/>
        </p:nvPicPr>
        <p:blipFill>
          <a:blip r:embed="rId2"/>
          <a:stretch>
            <a:fillRect/>
          </a:stretch>
        </p:blipFill>
        <p:spPr>
          <a:xfrm>
            <a:off x="148706" y="493197"/>
            <a:ext cx="11501120" cy="5468216"/>
          </a:xfrm>
          <a:prstGeom prst="rect">
            <a:avLst/>
          </a:prstGeom>
          <a:effectLst>
            <a:glow rad="304800">
              <a:schemeClr val="accent1">
                <a:alpha val="40000"/>
              </a:schemeClr>
            </a:glow>
          </a:effectLst>
        </p:spPr>
      </p:pic>
      <p:sp>
        <p:nvSpPr>
          <p:cNvPr id="242690" name="Rectangle 1"/>
          <p:cNvSpPr>
            <a:spLocks noChangeArrowheads="1"/>
          </p:cNvSpPr>
          <p:nvPr/>
        </p:nvSpPr>
        <p:spPr bwMode="auto">
          <a:xfrm>
            <a:off x="149225" y="6084888"/>
            <a:ext cx="11310938" cy="646112"/>
          </a:xfrm>
          <a:prstGeom prst="rect">
            <a:avLst/>
          </a:prstGeom>
          <a:noFill/>
          <a:ln w="9525">
            <a:noFill/>
            <a:miter lim="800000"/>
            <a:headEnd/>
            <a:tailEnd/>
          </a:ln>
        </p:spPr>
        <p:txBody>
          <a:bodyPr>
            <a:spAutoFit/>
          </a:bodyPr>
          <a:lstStyle/>
          <a:p>
            <a:r>
              <a:rPr lang="en-US">
                <a:latin typeface="Tw Cen MT" pitchFamily="34" charset="0"/>
              </a:rPr>
              <a:t>If we compare the power of sign and t test we  can see with the increase of n the power converge to 1 at a faster rate and in most of the cases the t test power is higher but with increase of n the size of both test converge.</a:t>
            </a:r>
            <a:endParaRPr lang="en-IN">
              <a:latin typeface="Tw Cen MT"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914400" y="120650"/>
            <a:ext cx="10363200" cy="3800475"/>
          </a:xfrm>
        </p:spPr>
        <p:txBody>
          <a:bodyPr/>
          <a:lstStyle/>
          <a:p>
            <a:pPr fontAlgn="auto">
              <a:spcAft>
                <a:spcPts val="0"/>
              </a:spcAft>
              <a:defRPr/>
            </a:pPr>
            <a:r>
              <a:rPr lang="en-US" sz="4400" u="sng" dirty="0">
                <a:effectLst>
                  <a:outerShdw blurRad="38100" dist="38100" dir="2700000" algn="tl">
                    <a:srgbClr val="000000">
                      <a:alpha val="43137"/>
                    </a:srgbClr>
                  </a:outerShdw>
                </a:effectLst>
                <a:latin typeface="Aparajita" panose="02020603050405020304" pitchFamily="18" charset="0"/>
                <a:cs typeface="Aparajita" panose="02020603050405020304" pitchFamily="18" charset="0"/>
              </a:rPr>
              <a:t>A REAL LIFE TESTING PROBLEM USING </a:t>
            </a:r>
            <a:br>
              <a:rPr lang="en-US" sz="4400" u="sng" dirty="0">
                <a:effectLst>
                  <a:outerShdw blurRad="38100" dist="38100" dir="2700000" algn="tl">
                    <a:srgbClr val="000000">
                      <a:alpha val="43137"/>
                    </a:srgbClr>
                  </a:outerShdw>
                </a:effectLst>
                <a:latin typeface="Aparajita" panose="02020603050405020304" pitchFamily="18" charset="0"/>
                <a:cs typeface="Aparajita" panose="02020603050405020304" pitchFamily="18" charset="0"/>
              </a:rPr>
            </a:br>
            <a:r>
              <a:rPr lang="en-US" sz="4400" u="sng" dirty="0">
                <a:effectLst>
                  <a:outerShdw blurRad="38100" dist="38100" dir="2700000" algn="tl">
                    <a:srgbClr val="000000">
                      <a:alpha val="43137"/>
                    </a:srgbClr>
                  </a:outerShdw>
                </a:effectLst>
                <a:latin typeface="Aparajita" panose="02020603050405020304" pitchFamily="18" charset="0"/>
                <a:cs typeface="Aparajita" panose="02020603050405020304" pitchFamily="18" charset="0"/>
              </a:rPr>
              <a:t>SIGN TEST</a:t>
            </a:r>
            <a:endParaRPr lang="en-IN" sz="4400" u="sng" dirty="0">
              <a:effectLst>
                <a:outerShdw blurRad="38100" dist="38100" dir="2700000" algn="tl">
                  <a:srgbClr val="000000">
                    <a:alpha val="43137"/>
                  </a:srgbClr>
                </a:outerShdw>
              </a:effectLst>
              <a:latin typeface="Aparajita" panose="02020603050405020304" pitchFamily="18" charset="0"/>
              <a:cs typeface="Aparajita"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extLst>
          </p:cNvPr>
          <p:cNvSpPr/>
          <p:nvPr/>
        </p:nvSpPr>
        <p:spPr>
          <a:xfrm>
            <a:off x="345103" y="376535"/>
            <a:ext cx="5151796" cy="923330"/>
          </a:xfrm>
          <a:prstGeom prst="rect">
            <a:avLst/>
          </a:prstGeom>
          <a:noFill/>
        </p:spPr>
        <p:txBody>
          <a:bodyPr wrap="none">
            <a:spAutoFit/>
            <a:scene3d>
              <a:camera prst="orthographicFront"/>
              <a:lightRig rig="soft" dir="t">
                <a:rot lat="0" lon="0" rev="15600000"/>
              </a:lightRig>
            </a:scene3d>
            <a:sp3d extrusionH="57150" prstMaterial="softEdge">
              <a:bevelT w="25400" h="38100"/>
            </a:sp3d>
          </a:bodyPr>
          <a:lstStyle/>
          <a:p>
            <a:pPr algn="ctr" fontAlgn="auto">
              <a:spcBef>
                <a:spcPts val="0"/>
              </a:spcBef>
              <a:spcAft>
                <a:spcPts val="0"/>
              </a:spcAft>
              <a:defRPr/>
            </a:pPr>
            <a:r>
              <a:rPr lang="en-US" sz="5400" b="1" u="sng" dirty="0">
                <a:ln/>
                <a:solidFill>
                  <a:schemeClr val="accent4"/>
                </a:solidFill>
                <a:latin typeface="+mn-lt"/>
                <a:cs typeface="+mn-cs"/>
              </a:rPr>
              <a:t>Size For Sign Test</a:t>
            </a:r>
          </a:p>
        </p:txBody>
      </p:sp>
      <p:sp>
        <p:nvSpPr>
          <p:cNvPr id="11" name="TextBox 10">
            <a:extLst>
              <a:ext uri="{FF2B5EF4-FFF2-40B4-BE49-F238E27FC236}"/>
            </a:extLst>
          </p:cNvPr>
          <p:cNvSpPr txBox="1"/>
          <p:nvPr/>
        </p:nvSpPr>
        <p:spPr>
          <a:xfrm>
            <a:off x="465138" y="2125663"/>
            <a:ext cx="6080125" cy="1476375"/>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Step 1</a:t>
            </a:r>
            <a:r>
              <a:rPr lang="en-IN" dirty="0">
                <a:latin typeface="+mn-lt"/>
                <a:cs typeface="+mn-cs"/>
              </a:rPr>
              <a:t>: we simulate sample data from continuous distribution F , and perform Sign test as described earlier.</a:t>
            </a:r>
          </a:p>
          <a:p>
            <a:pPr fontAlgn="auto">
              <a:spcBef>
                <a:spcPts val="0"/>
              </a:spcBef>
              <a:spcAft>
                <a:spcPts val="0"/>
              </a:spcAft>
              <a:defRPr/>
            </a:pPr>
            <a:endParaRPr lang="en-IN" dirty="0">
              <a:latin typeface="+mn-lt"/>
              <a:cs typeface="+mn-cs"/>
            </a:endParaRPr>
          </a:p>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Step 2</a:t>
            </a:r>
            <a:r>
              <a:rPr lang="en-IN" dirty="0">
                <a:latin typeface="+mn-lt"/>
                <a:cs typeface="+mn-cs"/>
              </a:rPr>
              <a:t> : We repeat the test procedure for several sample sizes    and make a comparison for corresponding sizes.</a:t>
            </a:r>
          </a:p>
        </p:txBody>
      </p:sp>
      <p:pic>
        <p:nvPicPr>
          <p:cNvPr id="182275" name="Graphic 12" descr="Research"/>
          <p:cNvPicPr>
            <a:picLocks noChangeAspect="1"/>
          </p:cNvPicPr>
          <p:nvPr/>
        </p:nvPicPr>
        <p:blipFill>
          <a:blip r:embed="rId2"/>
          <a:srcRect/>
          <a:stretch>
            <a:fillRect/>
          </a:stretch>
        </p:blipFill>
        <p:spPr bwMode="auto">
          <a:xfrm>
            <a:off x="9720263" y="490538"/>
            <a:ext cx="914400" cy="914400"/>
          </a:xfrm>
          <a:prstGeom prst="rect">
            <a:avLst/>
          </a:prstGeom>
          <a:noFill/>
          <a:ln w="9525">
            <a:noFill/>
            <a:miter lim="800000"/>
            <a:headEnd/>
            <a:tailEnd/>
          </a:ln>
        </p:spPr>
      </p:pic>
      <p:sp>
        <p:nvSpPr>
          <p:cNvPr id="14" name="Arrow: Down 13">
            <a:extLst>
              <a:ext uri="{FF2B5EF4-FFF2-40B4-BE49-F238E27FC236}"/>
            </a:extLst>
          </p:cNvPr>
          <p:cNvSpPr/>
          <p:nvPr/>
        </p:nvSpPr>
        <p:spPr>
          <a:xfrm>
            <a:off x="3081338" y="4462463"/>
            <a:ext cx="1041400" cy="1387475"/>
          </a:xfrm>
          <a:prstGeom prst="downArrow">
            <a:avLst/>
          </a:prstGeom>
        </p:spPr>
        <p:style>
          <a:lnRef idx="3">
            <a:schemeClr val="lt1"/>
          </a:lnRef>
          <a:fillRef idx="1">
            <a:schemeClr val="accent4"/>
          </a:fillRef>
          <a:effectRef idx="1">
            <a:schemeClr val="accent4"/>
          </a:effectRef>
          <a:fontRef idx="minor">
            <a:schemeClr val="lt1"/>
          </a:fontRef>
        </p:style>
        <p:txBody>
          <a:bodyPr anchor="ctr"/>
          <a:lstStyle/>
          <a:p>
            <a:pPr algn="ctr" fontAlgn="auto">
              <a:spcBef>
                <a:spcPts val="0"/>
              </a:spcBef>
              <a:spcAft>
                <a:spcPts val="0"/>
              </a:spcAft>
              <a:defRPr/>
            </a:pP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83299" name="TextBox 8"/>
          <p:cNvSpPr txBox="1">
            <a:spLocks noChangeArrowheads="1"/>
          </p:cNvSpPr>
          <p:nvPr/>
        </p:nvSpPr>
        <p:spPr bwMode="auto">
          <a:xfrm>
            <a:off x="9124950" y="1404938"/>
            <a:ext cx="1231900" cy="369887"/>
          </a:xfrm>
          <a:prstGeom prst="rect">
            <a:avLst/>
          </a:prstGeom>
          <a:noFill/>
          <a:ln w="9525">
            <a:noFill/>
            <a:miter lim="800000"/>
            <a:headEnd/>
            <a:tailEnd/>
          </a:ln>
        </p:spPr>
        <p:txBody>
          <a:bodyPr>
            <a:spAutoFit/>
          </a:bodyPr>
          <a:lstStyle/>
          <a:p>
            <a:r>
              <a:rPr lang="en-IN">
                <a:latin typeface="Tw Cen MT" pitchFamily="34" charset="0"/>
              </a:rPr>
              <a:t>X~N(0,1)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p>
        </p:txBody>
      </p:sp>
      <p:sp>
        <p:nvSpPr>
          <p:cNvPr id="183302"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latin typeface="Tw Cen MT" pitchFamily="34" charset="0"/>
              </a:rPr>
              <a:t>m=1000</a:t>
            </a:r>
          </a:p>
        </p:txBody>
      </p:sp>
      <p:sp>
        <p:nvSpPr>
          <p:cNvPr id="183303"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latin typeface="Tw Cen MT" pitchFamily="34" charset="0"/>
              </a:rPr>
              <a:t>n=5,10,..,50</a:t>
            </a:r>
          </a:p>
        </p:txBody>
      </p:sp>
      <p:sp>
        <p:nvSpPr>
          <p:cNvPr id="183304" name="AutoShape 2"/>
          <p:cNvSpPr>
            <a:spLocks noChangeAspect="1" noChangeArrowheads="1"/>
          </p:cNvSpPr>
          <p:nvPr/>
        </p:nvSpPr>
        <p:spPr bwMode="auto">
          <a:xfrm>
            <a:off x="5943600" y="3276600"/>
            <a:ext cx="304800" cy="304800"/>
          </a:xfrm>
          <a:prstGeom prst="rect">
            <a:avLst/>
          </a:prstGeom>
          <a:noFill/>
          <a:ln w="9525">
            <a:noFill/>
            <a:miter lim="800000"/>
            <a:headEnd/>
            <a:tailEnd/>
          </a:ln>
        </p:spPr>
        <p:txBody>
          <a:bodyPr/>
          <a:lstStyle/>
          <a:p>
            <a:endParaRPr lang="en-IN">
              <a:latin typeface="Tw Cen MT" pitchFamily="34" charset="0"/>
            </a:endParaRPr>
          </a:p>
        </p:txBody>
      </p:sp>
      <p:pic>
        <p:nvPicPr>
          <p:cNvPr id="15" name="Picture 14">
            <a:extLst>
              <a:ext uri="{FF2B5EF4-FFF2-40B4-BE49-F238E27FC236}"/>
            </a:extLst>
          </p:cNvPr>
          <p:cNvPicPr>
            <a:picLocks noChangeAspect="1"/>
          </p:cNvPicPr>
          <p:nvPr/>
        </p:nvPicPr>
        <p:blipFill>
          <a:blip r:embed="rId2">
            <a:extLst>
              <a:ext uri="{BEBA8EAE-BF5A-486C-A8C5-ECC9F3942E4B}"/>
            </a:extLst>
          </a:blip>
          <a:stretch>
            <a:fillRect/>
          </a:stretch>
        </p:blipFill>
        <p:spPr>
          <a:xfrm>
            <a:off x="-1" y="0"/>
            <a:ext cx="7902341" cy="5830784"/>
          </a:xfrm>
          <a:prstGeom prst="rect">
            <a:avLst/>
          </a:prstGeom>
          <a:effectLst>
            <a:glow rad="63500">
              <a:schemeClr val="accent1">
                <a:satMod val="175000"/>
                <a:alpha val="40000"/>
              </a:schemeClr>
            </a:glow>
            <a:softEdge rad="31750"/>
          </a:effectLst>
        </p:spPr>
      </p:pic>
      <p:sp>
        <p:nvSpPr>
          <p:cNvPr id="183306" name="TextBox 1"/>
          <p:cNvSpPr txBox="1">
            <a:spLocks noChangeArrowheads="1"/>
          </p:cNvSpPr>
          <p:nvPr/>
        </p:nvSpPr>
        <p:spPr bwMode="auto">
          <a:xfrm>
            <a:off x="201613" y="6056313"/>
            <a:ext cx="7351712" cy="369887"/>
          </a:xfrm>
          <a:prstGeom prst="rect">
            <a:avLst/>
          </a:prstGeom>
          <a:noFill/>
          <a:ln w="9525">
            <a:noFill/>
            <a:miter lim="800000"/>
            <a:headEnd/>
            <a:tailEnd/>
          </a:ln>
        </p:spPr>
        <p:txBody>
          <a:bodyPr>
            <a:spAutoFit/>
          </a:bodyPr>
          <a:lstStyle/>
          <a:p>
            <a:r>
              <a:rPr lang="en-US">
                <a:latin typeface="Tw Cen MT" pitchFamily="34" charset="0"/>
              </a:rPr>
              <a:t>Here we see as sample size increases from 5 to 50, the size converges to 0.05 </a:t>
            </a:r>
            <a:endParaRPr lang="en-IN">
              <a:latin typeface="Tw Cen MT"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8" name="Oval 7">
            <a:extLst>
              <a:ext uri="{FF2B5EF4-FFF2-40B4-BE49-F238E27FC236}"/>
            </a:extLst>
          </p:cNvPr>
          <p:cNvSpPr/>
          <p:nvPr/>
        </p:nvSpPr>
        <p:spPr>
          <a:xfrm>
            <a:off x="8509000" y="6445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84323" name="TextBox 8"/>
          <p:cNvSpPr txBox="1">
            <a:spLocks noChangeArrowheads="1"/>
          </p:cNvSpPr>
          <p:nvPr/>
        </p:nvSpPr>
        <p:spPr bwMode="auto">
          <a:xfrm>
            <a:off x="9124950" y="1404938"/>
            <a:ext cx="1462088" cy="369887"/>
          </a:xfrm>
          <a:prstGeom prst="rect">
            <a:avLst/>
          </a:prstGeom>
          <a:noFill/>
          <a:ln w="9525">
            <a:noFill/>
            <a:miter lim="800000"/>
            <a:headEnd/>
            <a:tailEnd/>
          </a:ln>
        </p:spPr>
        <p:txBody>
          <a:bodyPr>
            <a:spAutoFit/>
          </a:bodyPr>
          <a:lstStyle/>
          <a:p>
            <a:r>
              <a:rPr lang="en-IN">
                <a:solidFill>
                  <a:srgbClr val="000000"/>
                </a:solidFill>
                <a:latin typeface="Tw Cen MT" pitchFamily="34" charset="0"/>
              </a:rPr>
              <a:t>X~Unif(-1,1)</a:t>
            </a:r>
          </a:p>
        </p:txBody>
      </p:sp>
      <p:sp>
        <p:nvSpPr>
          <p:cNvPr id="10" name="Oval 9">
            <a:extLst>
              <a:ext uri="{FF2B5EF4-FFF2-40B4-BE49-F238E27FC236}"/>
            </a:extLst>
          </p:cNvPr>
          <p:cNvSpPr/>
          <p:nvPr/>
        </p:nvSpPr>
        <p:spPr>
          <a:xfrm>
            <a:off x="8509000" y="2373313"/>
            <a:ext cx="2222500" cy="19335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a:solidFill>
                <a:prstClr val="white"/>
              </a:solidFill>
            </a:endParaRPr>
          </a:p>
        </p:txBody>
      </p:sp>
      <p:sp>
        <p:nvSpPr>
          <p:cNvPr id="11" name="Oval 10">
            <a:extLst>
              <a:ext uri="{FF2B5EF4-FFF2-40B4-BE49-F238E27FC236}"/>
            </a:extLst>
          </p:cNvPr>
          <p:cNvSpPr/>
          <p:nvPr/>
        </p:nvSpPr>
        <p:spPr>
          <a:xfrm>
            <a:off x="8509000" y="4010025"/>
            <a:ext cx="2222500" cy="1935163"/>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IN" dirty="0">
              <a:solidFill>
                <a:prstClr val="white"/>
              </a:solidFill>
            </a:endParaRPr>
          </a:p>
        </p:txBody>
      </p:sp>
      <p:sp>
        <p:nvSpPr>
          <p:cNvPr id="184326" name="TextBox 11"/>
          <p:cNvSpPr txBox="1">
            <a:spLocks noChangeArrowheads="1"/>
          </p:cNvSpPr>
          <p:nvPr/>
        </p:nvSpPr>
        <p:spPr bwMode="auto">
          <a:xfrm>
            <a:off x="9124950" y="3032125"/>
            <a:ext cx="1231900" cy="369888"/>
          </a:xfrm>
          <a:prstGeom prst="rect">
            <a:avLst/>
          </a:prstGeom>
          <a:noFill/>
          <a:ln w="9525">
            <a:noFill/>
            <a:miter lim="800000"/>
            <a:headEnd/>
            <a:tailEnd/>
          </a:ln>
        </p:spPr>
        <p:txBody>
          <a:bodyPr>
            <a:spAutoFit/>
          </a:bodyPr>
          <a:lstStyle/>
          <a:p>
            <a:r>
              <a:rPr lang="en-IN">
                <a:solidFill>
                  <a:srgbClr val="000000"/>
                </a:solidFill>
                <a:latin typeface="Tw Cen MT" pitchFamily="34" charset="0"/>
              </a:rPr>
              <a:t>m=1000</a:t>
            </a:r>
          </a:p>
        </p:txBody>
      </p:sp>
      <p:sp>
        <p:nvSpPr>
          <p:cNvPr id="184327" name="TextBox 12"/>
          <p:cNvSpPr txBox="1">
            <a:spLocks noChangeArrowheads="1"/>
          </p:cNvSpPr>
          <p:nvPr/>
        </p:nvSpPr>
        <p:spPr bwMode="auto">
          <a:xfrm>
            <a:off x="9009063" y="4670425"/>
            <a:ext cx="1463675" cy="368300"/>
          </a:xfrm>
          <a:prstGeom prst="rect">
            <a:avLst/>
          </a:prstGeom>
          <a:noFill/>
          <a:ln w="9525">
            <a:noFill/>
            <a:miter lim="800000"/>
            <a:headEnd/>
            <a:tailEnd/>
          </a:ln>
        </p:spPr>
        <p:txBody>
          <a:bodyPr>
            <a:spAutoFit/>
          </a:bodyPr>
          <a:lstStyle/>
          <a:p>
            <a:r>
              <a:rPr lang="en-IN">
                <a:solidFill>
                  <a:srgbClr val="000000"/>
                </a:solidFill>
                <a:latin typeface="Tw Cen MT" pitchFamily="34" charset="0"/>
              </a:rPr>
              <a:t>n=5,10,..,50</a:t>
            </a:r>
          </a:p>
        </p:txBody>
      </p:sp>
      <p:sp>
        <p:nvSpPr>
          <p:cNvPr id="184328" name="AutoShape 2"/>
          <p:cNvSpPr>
            <a:spLocks noChangeAspect="1" noChangeArrowheads="1"/>
          </p:cNvSpPr>
          <p:nvPr/>
        </p:nvSpPr>
        <p:spPr bwMode="auto">
          <a:xfrm>
            <a:off x="5943600" y="3276600"/>
            <a:ext cx="304800" cy="304800"/>
          </a:xfrm>
          <a:prstGeom prst="rect">
            <a:avLst/>
          </a:prstGeom>
          <a:noFill/>
          <a:ln w="9525">
            <a:noFill/>
            <a:miter lim="800000"/>
            <a:headEnd/>
            <a:tailEnd/>
          </a:ln>
        </p:spPr>
        <p:txBody>
          <a:bodyPr/>
          <a:lstStyle/>
          <a:p>
            <a:endParaRPr lang="en-IN">
              <a:latin typeface="Tw Cen MT" pitchFamily="34" charset="0"/>
            </a:endParaRPr>
          </a:p>
        </p:txBody>
      </p:sp>
      <p:pic>
        <p:nvPicPr>
          <p:cNvPr id="5" name="Picture 4">
            <a:extLst>
              <a:ext uri="{FF2B5EF4-FFF2-40B4-BE49-F238E27FC236}"/>
            </a:extLst>
          </p:cNvPr>
          <p:cNvPicPr>
            <a:picLocks noChangeAspect="1"/>
          </p:cNvPicPr>
          <p:nvPr/>
        </p:nvPicPr>
        <p:blipFill>
          <a:blip r:embed="rId2">
            <a:extLst>
              <a:ext uri="{BEBA8EAE-BF5A-486C-A8C5-ECC9F3942E4B}"/>
            </a:extLst>
          </a:blip>
          <a:stretch>
            <a:fillRect/>
          </a:stretch>
        </p:blipFill>
        <p:spPr>
          <a:xfrm>
            <a:off x="0" y="0"/>
            <a:ext cx="7988968" cy="5498275"/>
          </a:xfrm>
          <a:prstGeom prst="rect">
            <a:avLst/>
          </a:prstGeom>
          <a:effectLst>
            <a:glow rad="63500">
              <a:schemeClr val="accent1">
                <a:satMod val="175000"/>
                <a:alpha val="40000"/>
              </a:schemeClr>
            </a:glow>
            <a:softEdge rad="31750"/>
          </a:effectLst>
        </p:spPr>
      </p:pic>
      <p:sp>
        <p:nvSpPr>
          <p:cNvPr id="184330" name="TextBox 2"/>
          <p:cNvSpPr txBox="1">
            <a:spLocks noChangeArrowheads="1"/>
          </p:cNvSpPr>
          <p:nvPr/>
        </p:nvSpPr>
        <p:spPr bwMode="auto">
          <a:xfrm>
            <a:off x="142875" y="5748338"/>
            <a:ext cx="6816725" cy="368300"/>
          </a:xfrm>
          <a:prstGeom prst="rect">
            <a:avLst/>
          </a:prstGeom>
          <a:noFill/>
          <a:ln w="9525">
            <a:noFill/>
            <a:miter lim="800000"/>
            <a:headEnd/>
            <a:tailEnd/>
          </a:ln>
        </p:spPr>
        <p:txBody>
          <a:bodyPr>
            <a:spAutoFit/>
          </a:bodyPr>
          <a:lstStyle/>
          <a:p>
            <a:r>
              <a:rPr lang="en-US">
                <a:latin typeface="Tw Cen MT" pitchFamily="34" charset="0"/>
              </a:rPr>
              <a:t>We can see as sample size increases, size gradually is tending to 0.05</a:t>
            </a:r>
            <a:endParaRPr lang="en-IN">
              <a:latin typeface="Tw Cen MT" pitchFamily="34" charset="0"/>
            </a:endParaRPr>
          </a:p>
        </p:txBody>
      </p:sp>
    </p:spTree>
  </p:cSld>
  <p:clrMapOvr>
    <a:masterClrMapping/>
  </p:clrMapOvr>
</p:sld>
</file>

<file path=ppt/theme/_rels/theme10.xml.rels><?xml version="1.0" encoding="UTF-8" standalone="yes"?>
<Relationships xmlns="http://schemas.openxmlformats.org/package/2006/relationships"><Relationship Id="rId1" Type="http://schemas.openxmlformats.org/officeDocument/2006/relationships/image" Target="../media/image13.jpeg"/></Relationships>
</file>

<file path=ppt/theme/_rels/them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image" Target="../media/image14.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VTI" id="{ABE3C30C-0FC0-4450-828E-52DE70F1BCCB}" vid="{A6E2497D-935A-4CFD-B9FD-6DCB15FA68BF}"/>
    </a:ext>
  </a:extLst>
</a:theme>
</file>

<file path=ppt/theme/theme10.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1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 xmlns:thm15="http://schemas.microsoft.com/office/thememl/2012/main" name="Main Event" id="{AC372BB4-D83D-411E-B849-B641926BA760}" vid="{F1EFBDE3-1A95-4E3D-81AD-1F53D65BEA0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A633B6A3-9E7F-4C10-9C98-2517A3134361}"/>
    </a:ext>
  </a:extLst>
</a:theme>
</file>

<file path=ppt/theme/theme4.xml><?xml version="1.0" encoding="utf-8"?>
<a:theme xmlns:a="http://schemas.openxmlformats.org/drawingml/2006/main" name="1_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C71B277C-C29A-4BA0-A7BA-43502DF21AB3}"/>
    </a:ext>
  </a:extLst>
</a:theme>
</file>

<file path=ppt/theme/theme5.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 xmlns:thm15="http://schemas.microsoft.com/office/thememl/2012/main" name="Savon" id="{1306E473-ED32-493B-A2D0-240A757EDD34}" vid="{C20BADFE-D095-436F-9677-9264042809F0}"/>
    </a:ext>
  </a:extLst>
</a:theme>
</file>

<file path=ppt/theme/theme7.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ppt/theme/theme8.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2_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A633B6A3-9E7F-4C10-9C98-2517A3134361}"/>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docProps/app.xml><?xml version="1.0" encoding="utf-8"?>
<Properties xmlns="http://schemas.openxmlformats.org/officeDocument/2006/extended-properties" xmlns:vt="http://schemas.openxmlformats.org/officeDocument/2006/docPropsVTypes">
  <Template>Integral</Template>
  <TotalTime>1673</TotalTime>
  <Words>1227</Words>
  <Application>Microsoft Office PowerPoint</Application>
  <PresentationFormat>Custom</PresentationFormat>
  <Paragraphs>139</Paragraphs>
  <Slides>67</Slides>
  <Notes>0</Notes>
  <HiddenSlides>0</HiddenSlides>
  <MMClips>0</MMClips>
  <ScaleCrop>false</ScaleCrop>
  <HeadingPairs>
    <vt:vector size="6" baseType="variant">
      <vt:variant>
        <vt:lpstr>Fonts Used</vt:lpstr>
      </vt:variant>
      <vt:variant>
        <vt:i4>19</vt:i4>
      </vt:variant>
      <vt:variant>
        <vt:lpstr>Design Template</vt:lpstr>
      </vt:variant>
      <vt:variant>
        <vt:i4>98</vt:i4>
      </vt:variant>
      <vt:variant>
        <vt:lpstr>Slide Titles</vt:lpstr>
      </vt:variant>
      <vt:variant>
        <vt:i4>67</vt:i4>
      </vt:variant>
    </vt:vector>
  </HeadingPairs>
  <TitlesOfParts>
    <vt:vector size="184" baseType="lpstr">
      <vt:lpstr>Franklin Gothic Book</vt:lpstr>
      <vt:lpstr>Arial</vt:lpstr>
      <vt:lpstr>Bookman Old Style</vt:lpstr>
      <vt:lpstr>Calibri</vt:lpstr>
      <vt:lpstr>Tw Cen MT Condensed</vt:lpstr>
      <vt:lpstr>Tw Cen MT</vt:lpstr>
      <vt:lpstr>Wingdings 3</vt:lpstr>
      <vt:lpstr>Century Gothic</vt:lpstr>
      <vt:lpstr>Garamond</vt:lpstr>
      <vt:lpstr>Rockwell Condensed</vt:lpstr>
      <vt:lpstr>Rockwell</vt:lpstr>
      <vt:lpstr>Wingdings</vt:lpstr>
      <vt:lpstr>Gill Sans MT</vt:lpstr>
      <vt:lpstr>Corbel</vt:lpstr>
      <vt:lpstr>Impact</vt:lpstr>
      <vt:lpstr>Arial Black</vt:lpstr>
      <vt:lpstr>Baskerville Old Face</vt:lpstr>
      <vt:lpstr>Algerian</vt:lpstr>
      <vt:lpstr>Aparajita</vt:lpstr>
      <vt:lpstr>1_RetrospectVTI</vt:lpstr>
      <vt:lpstr>Integral</vt:lpstr>
      <vt:lpstr>Droplet</vt:lpstr>
      <vt:lpstr>1_Droplet</vt:lpstr>
      <vt:lpstr>Circuit</vt:lpstr>
      <vt:lpstr>Savon</vt:lpstr>
      <vt:lpstr>Wood Type</vt:lpstr>
      <vt:lpstr>Gallery</vt:lpstr>
      <vt:lpstr>2_Droplet</vt:lpstr>
      <vt:lpstr>Parallax</vt:lpstr>
      <vt:lpstr>Main Event</vt:lpstr>
      <vt:lpstr>1_RetrospectVTI</vt:lpstr>
      <vt:lpstr>1_RetrospectVTI</vt:lpstr>
      <vt:lpstr>1_RetrospectVTI</vt:lpstr>
      <vt:lpstr>1_RetrospectVTI</vt:lpstr>
      <vt:lpstr>1_RetrospectVTI</vt:lpstr>
      <vt:lpstr>Integral</vt:lpstr>
      <vt:lpstr>Integral</vt:lpstr>
      <vt:lpstr>Integral</vt:lpstr>
      <vt:lpstr>Integral</vt:lpstr>
      <vt:lpstr>Integral</vt:lpstr>
      <vt:lpstr>Droplet</vt:lpstr>
      <vt:lpstr>Droplet</vt:lpstr>
      <vt:lpstr>Droplet</vt:lpstr>
      <vt:lpstr>Droplet</vt:lpstr>
      <vt:lpstr>Droplet</vt:lpstr>
      <vt:lpstr>Droplet</vt:lpstr>
      <vt:lpstr>Droplet</vt:lpstr>
      <vt:lpstr>Droplet</vt:lpstr>
      <vt:lpstr>Droplet</vt:lpstr>
      <vt:lpstr>Droplet</vt:lpstr>
      <vt:lpstr>Droplet</vt:lpstr>
      <vt:lpstr>Droplet</vt:lpstr>
      <vt:lpstr>Droplet</vt:lpstr>
      <vt:lpstr>Droplet</vt:lpstr>
      <vt:lpstr>Droplet</vt:lpstr>
      <vt:lpstr>Droplet</vt:lpstr>
      <vt:lpstr>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1_Droplet</vt:lpstr>
      <vt:lpstr>Circuit</vt:lpstr>
      <vt:lpstr>Circuit</vt:lpstr>
      <vt:lpstr>Savon</vt:lpstr>
      <vt:lpstr>Savon</vt:lpstr>
      <vt:lpstr>Savon</vt:lpstr>
      <vt:lpstr>Savon</vt:lpstr>
      <vt:lpstr>Wood Type</vt:lpstr>
      <vt:lpstr>Wood Type</vt:lpstr>
      <vt:lpstr>Wood Type</vt:lpstr>
      <vt:lpstr>Wood Type</vt:lpstr>
      <vt:lpstr>Gallery</vt:lpstr>
      <vt:lpstr>Gallery</vt:lpstr>
      <vt:lpstr>Gallery</vt:lpstr>
      <vt:lpstr>Gallery</vt:lpstr>
      <vt:lpstr>Gallery</vt:lpstr>
      <vt:lpstr>Gallery</vt:lpstr>
      <vt:lpstr>Gallery</vt:lpstr>
      <vt:lpstr>Gallery</vt:lpstr>
      <vt:lpstr>Gallery</vt:lpstr>
      <vt:lpstr>Gallery</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2_Droplet</vt:lpstr>
      <vt:lpstr>Parallax</vt:lpstr>
      <vt:lpstr>Parallax</vt:lpstr>
      <vt:lpstr>Parallax</vt:lpstr>
      <vt:lpstr>Parallax</vt:lpstr>
      <vt:lpstr>Main Event</vt:lpstr>
      <vt:lpstr>Main Event</vt:lpstr>
      <vt:lpstr>SIMULATION STUDY ON SIGN TEST</vt:lpstr>
      <vt:lpstr>CONTENT </vt:lpstr>
      <vt:lpstr>Slide 3</vt:lpstr>
      <vt:lpstr>Description</vt:lpstr>
      <vt:lpstr>Procedure</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A REAL LIFE TESTING PROBLEM USING  SIGN TEST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Study on  Sign Test</dc:title>
  <dc:creator>abhradiptaa2@outlook.com</dc:creator>
  <cp:lastModifiedBy>Microsoft</cp:lastModifiedBy>
  <cp:revision>40</cp:revision>
  <dcterms:created xsi:type="dcterms:W3CDTF">2022-04-07T02:29:41Z</dcterms:created>
  <dcterms:modified xsi:type="dcterms:W3CDTF">2022-09-04T14:51:52Z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Status">
    <vt:lpwstr>Not started</vt:lpwstr>
  </property>
  <property fmtid="{D5CDD505-2E9C-101B-9397-08002B2CF9AE}" pid="4" name="MediaServiceKeyPoints">
    <vt:lpwstr/>
  </property>
</Properties>
</file>